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7" d="100"/>
          <a:sy n="137" d="100"/>
        </p:scale>
        <p:origin x="-10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28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859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69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47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558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50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613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266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768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7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EC013-C60A-B944-B80B-9A7B9DE6F11F}" type="datetimeFigureOut">
              <a:rPr lang="en-US" smtClean="0"/>
              <a:t>8/9/11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C8E81-8EF1-A445-B80D-FC302FB84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495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500" y="415723"/>
            <a:ext cx="8229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An Important Filter</a:t>
            </a:r>
            <a:endParaRPr lang="en-US" sz="2800" dirty="0"/>
          </a:p>
        </p:txBody>
      </p:sp>
      <p:pic>
        <p:nvPicPr>
          <p:cNvPr id="5" name="Picture 4" descr="Trade_prob_stat_ENG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42620"/>
            <a:ext cx="8229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97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415723"/>
            <a:ext cx="8229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An important Filter</a:t>
            </a:r>
            <a:endParaRPr lang="en-US" sz="2800" dirty="0"/>
          </a:p>
        </p:txBody>
      </p:sp>
      <p:pic>
        <p:nvPicPr>
          <p:cNvPr id="4" name="Picture 3" descr="Trade_prob_stat_2_eng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70029"/>
            <a:ext cx="8358863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42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Important Filter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661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/>
              <a:t>Therefore a trade should only be opened if it is 50% + 1 pips above(long)/below(short) the instantaneous range median</a:t>
            </a:r>
          </a:p>
          <a:p>
            <a:pPr marL="0" indent="0">
              <a:buNone/>
            </a:pPr>
            <a:r>
              <a:rPr lang="en-US" sz="1600" dirty="0" smtClean="0"/>
              <a:t>In other words: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Intraday: If the entry level is 50% + 1 pip above the present weeks median (50% between high/low of the week) than a LONG position can be established. If the entry level is 50% - 1 pip below the present weeks median, than a  SHORT position can be established. (This should be an external variable).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Intraweek: </a:t>
            </a:r>
            <a:r>
              <a:rPr lang="en-US" sz="1600" dirty="0"/>
              <a:t>If the entry level is </a:t>
            </a:r>
            <a:r>
              <a:rPr lang="en-US" sz="1600" dirty="0"/>
              <a:t>6</a:t>
            </a:r>
            <a:r>
              <a:rPr lang="en-US" sz="1600" dirty="0" smtClean="0"/>
              <a:t>0</a:t>
            </a:r>
            <a:r>
              <a:rPr lang="en-US" sz="1600" dirty="0"/>
              <a:t>% + 1 pip above the present </a:t>
            </a:r>
            <a:r>
              <a:rPr lang="en-US" sz="1600" dirty="0" smtClean="0"/>
              <a:t>months </a:t>
            </a:r>
            <a:r>
              <a:rPr lang="en-US" sz="1600" dirty="0" smtClean="0"/>
              <a:t>60</a:t>
            </a:r>
            <a:r>
              <a:rPr lang="en-US" sz="1600" dirty="0" smtClean="0"/>
              <a:t>% level </a:t>
            </a:r>
            <a:r>
              <a:rPr lang="en-US" sz="1600" dirty="0" smtClean="0"/>
              <a:t>(60</a:t>
            </a:r>
            <a:r>
              <a:rPr lang="en-US" sz="1600" dirty="0"/>
              <a:t>% between high/low of the </a:t>
            </a:r>
            <a:r>
              <a:rPr lang="en-US" sz="1600" dirty="0" smtClean="0"/>
              <a:t>week) </a:t>
            </a:r>
            <a:r>
              <a:rPr lang="en-US" sz="1600" dirty="0"/>
              <a:t>than a LONG position can be established. If the entry level is </a:t>
            </a:r>
            <a:r>
              <a:rPr lang="en-US" sz="1600" dirty="0"/>
              <a:t>6</a:t>
            </a:r>
            <a:r>
              <a:rPr lang="en-US" sz="1600" dirty="0" smtClean="0"/>
              <a:t>0</a:t>
            </a:r>
            <a:r>
              <a:rPr lang="en-US" sz="1600" dirty="0"/>
              <a:t>% - 1 pip below the present </a:t>
            </a:r>
            <a:r>
              <a:rPr lang="en-US" sz="1600" dirty="0" smtClean="0"/>
              <a:t>months </a:t>
            </a:r>
            <a:r>
              <a:rPr lang="en-US" sz="1600" dirty="0" smtClean="0"/>
              <a:t>60</a:t>
            </a:r>
            <a:r>
              <a:rPr lang="en-US" sz="1600" dirty="0" smtClean="0"/>
              <a:t>% level, </a:t>
            </a:r>
            <a:r>
              <a:rPr lang="en-US" sz="1600" dirty="0"/>
              <a:t>than a  SHORT position can be established. (This should be an external variable).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err="1" smtClean="0"/>
              <a:t>Intramonth</a:t>
            </a:r>
            <a:r>
              <a:rPr lang="en-US" sz="1600" dirty="0" smtClean="0"/>
              <a:t>: </a:t>
            </a:r>
            <a:r>
              <a:rPr lang="en-US" sz="1600" dirty="0"/>
              <a:t>If the entry level is </a:t>
            </a:r>
            <a:r>
              <a:rPr lang="en-US" sz="1600" dirty="0" smtClean="0"/>
              <a:t>80</a:t>
            </a:r>
            <a:r>
              <a:rPr lang="en-US" sz="1600" dirty="0"/>
              <a:t>% + 1 pip above the present </a:t>
            </a:r>
            <a:r>
              <a:rPr lang="en-US" sz="1600" dirty="0" smtClean="0"/>
              <a:t>years </a:t>
            </a:r>
            <a:r>
              <a:rPr lang="en-US" sz="1600" dirty="0"/>
              <a:t>8</a:t>
            </a:r>
            <a:r>
              <a:rPr lang="en-US" sz="1600" dirty="0" smtClean="0"/>
              <a:t>0</a:t>
            </a:r>
            <a:r>
              <a:rPr lang="en-US" sz="1600" dirty="0" smtClean="0"/>
              <a:t>% </a:t>
            </a:r>
            <a:r>
              <a:rPr lang="en-US" sz="1600" dirty="0" smtClean="0"/>
              <a:t>(80</a:t>
            </a:r>
            <a:r>
              <a:rPr lang="en-US" sz="1600" dirty="0" smtClean="0"/>
              <a:t>% </a:t>
            </a:r>
            <a:r>
              <a:rPr lang="en-US" sz="1600" dirty="0"/>
              <a:t>between high/low of the </a:t>
            </a:r>
            <a:r>
              <a:rPr lang="en-US" sz="1600" dirty="0" smtClean="0"/>
              <a:t>week) </a:t>
            </a:r>
            <a:r>
              <a:rPr lang="en-US" sz="1600" dirty="0"/>
              <a:t>than a LONG position can be established. If the entry level is </a:t>
            </a:r>
            <a:r>
              <a:rPr lang="en-US" sz="1600" dirty="0" smtClean="0"/>
              <a:t>80</a:t>
            </a:r>
            <a:r>
              <a:rPr lang="en-US" sz="1600" dirty="0"/>
              <a:t>% - 1 pip below the present </a:t>
            </a:r>
            <a:r>
              <a:rPr lang="en-US" sz="1600" dirty="0" smtClean="0"/>
              <a:t>years </a:t>
            </a:r>
            <a:r>
              <a:rPr lang="en-US" sz="1600" dirty="0" smtClean="0"/>
              <a:t>80</a:t>
            </a:r>
            <a:r>
              <a:rPr lang="en-US" sz="1600" dirty="0" smtClean="0"/>
              <a:t>%, </a:t>
            </a:r>
            <a:r>
              <a:rPr lang="en-US" sz="1600" dirty="0"/>
              <a:t>than a  SHORT position can be established. (This should be an external variable).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09339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flipV="1">
            <a:off x="2191926" y="1157111"/>
            <a:ext cx="4675481" cy="188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2191926" y="4903141"/>
            <a:ext cx="4675481" cy="188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43778" y="1251185"/>
            <a:ext cx="94074" cy="358422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11211" y="32521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29795" y="3551957"/>
            <a:ext cx="312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endParaRPr lang="en-US" dirty="0" smtClean="0"/>
          </a:p>
          <a:p>
            <a:endParaRPr lang="en-US" dirty="0" smtClean="0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2191926" y="3757318"/>
            <a:ext cx="4675481" cy="188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045553" y="4598790"/>
            <a:ext cx="312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</a:p>
          <a:p>
            <a:endParaRPr lang="en-US" dirty="0" smtClean="0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2206037" y="509881"/>
            <a:ext cx="4675481" cy="1881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191926" y="5586117"/>
            <a:ext cx="4675481" cy="1881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106341" y="5401451"/>
            <a:ext cx="292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17926" y="991260"/>
            <a:ext cx="318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60148" y="251177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 = A-B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863630" y="4355630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 = C - B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863630" y="3283185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F= A - C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175926" y="613363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30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274</Words>
  <Application>Microsoft Macintosh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An Important Filter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Mauro Andrade</dc:creator>
  <cp:lastModifiedBy>Mauro Andrade</cp:lastModifiedBy>
  <cp:revision>1</cp:revision>
  <dcterms:created xsi:type="dcterms:W3CDTF">2011-08-09T21:50:54Z</dcterms:created>
  <dcterms:modified xsi:type="dcterms:W3CDTF">2011-08-09T21:53:52Z</dcterms:modified>
</cp:coreProperties>
</file>