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0" r:id="rId3"/>
    <p:sldId id="291" r:id="rId4"/>
    <p:sldId id="293" r:id="rId5"/>
    <p:sldId id="307" r:id="rId6"/>
    <p:sldId id="292" r:id="rId7"/>
    <p:sldId id="296" r:id="rId8"/>
    <p:sldId id="313" r:id="rId9"/>
    <p:sldId id="297" r:id="rId10"/>
    <p:sldId id="317" r:id="rId11"/>
    <p:sldId id="306" r:id="rId12"/>
    <p:sldId id="300" r:id="rId13"/>
    <p:sldId id="258" r:id="rId14"/>
    <p:sldId id="283" r:id="rId15"/>
    <p:sldId id="265" r:id="rId16"/>
    <p:sldId id="308" r:id="rId1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BC35CD-898F-4839-AD61-F5E2266B5450}" type="datetimeFigureOut">
              <a:rPr lang="fr-FR" smtClean="0"/>
              <a:pPr/>
              <a:t>21/05/2020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6FB1A6-93F4-45B0-9296-A160C1A14B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85786" y="2214554"/>
            <a:ext cx="7772400" cy="1143008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FLD : Future Line of </a:t>
            </a:r>
            <a:r>
              <a:rPr lang="fr-FR" dirty="0" err="1" smtClean="0"/>
              <a:t>Demarcation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71538" y="4857760"/>
            <a:ext cx="6400800" cy="900122"/>
          </a:xfrm>
          <a:solidFill>
            <a:schemeClr val="bg1"/>
          </a:solidFill>
        </p:spPr>
        <p:txBody>
          <a:bodyPr/>
          <a:lstStyle/>
          <a:p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Price Action shows </a:t>
            </a:r>
            <a:r>
              <a:rPr lang="fr-FR" dirty="0" err="1" smtClean="0"/>
              <a:t>most</a:t>
            </a:r>
            <a:r>
              <a:rPr lang="fr-FR" dirty="0" smtClean="0"/>
              <a:t> of the time </a:t>
            </a:r>
            <a:br>
              <a:rPr lang="fr-FR" dirty="0" smtClean="0"/>
            </a:br>
            <a:r>
              <a:rPr lang="fr-FR" dirty="0" smtClean="0"/>
              <a:t>a </a:t>
            </a:r>
            <a:r>
              <a:rPr lang="fr-FR" dirty="0" err="1" smtClean="0"/>
              <a:t>sinewave</a:t>
            </a:r>
            <a:r>
              <a:rPr lang="fr-FR" dirty="0" smtClean="0"/>
              <a:t> </a:t>
            </a:r>
            <a:r>
              <a:rPr lang="fr-FR" dirty="0" err="1" smtClean="0"/>
              <a:t>behaviour</a:t>
            </a:r>
            <a:endParaRPr lang="fr-FR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857364"/>
            <a:ext cx="8496000" cy="3983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DAX : sine </a:t>
            </a:r>
            <a:r>
              <a:rPr lang="fr-FR" dirty="0" err="1" smtClean="0"/>
              <a:t>wave</a:t>
            </a:r>
            <a:endParaRPr lang="fr-F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32465" y="1600200"/>
            <a:ext cx="787906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fr-FR" dirty="0" smtClean="0"/>
              <a:t>Richard </a:t>
            </a:r>
            <a:r>
              <a:rPr lang="fr-FR" dirty="0" err="1" smtClean="0"/>
              <a:t>Wyckoff</a:t>
            </a:r>
            <a:endParaRPr lang="fr-FR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1285860"/>
            <a:ext cx="8352000" cy="5065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fr-FR" dirty="0" smtClean="0"/>
              <a:t>Richard </a:t>
            </a:r>
            <a:r>
              <a:rPr lang="fr-FR" dirty="0" err="1" smtClean="0"/>
              <a:t>Wyckoff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19614" y="1600200"/>
            <a:ext cx="7304771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fr-FR" dirty="0" smtClean="0"/>
              <a:t>Stan </a:t>
            </a:r>
            <a:r>
              <a:rPr lang="fr-FR" dirty="0" err="1" smtClean="0"/>
              <a:t>Weinstein</a:t>
            </a:r>
            <a:endParaRPr lang="fr-FR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1357298"/>
            <a:ext cx="7920000" cy="5024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715436" cy="1582726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200" dirty="0" smtClean="0"/>
              <a:t>GBPJPY : Reading </a:t>
            </a:r>
            <a:r>
              <a:rPr lang="fr-FR" sz="3200" dirty="0" err="1" smtClean="0"/>
              <a:t>correctly</a:t>
            </a:r>
            <a:r>
              <a:rPr lang="fr-FR" sz="3200" dirty="0" smtClean="0"/>
              <a:t> a </a:t>
            </a:r>
            <a:r>
              <a:rPr lang="fr-FR" sz="3200" dirty="0" err="1" smtClean="0"/>
              <a:t>chart</a:t>
            </a:r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3200" dirty="0" smtClean="0"/>
              <a:t>Price Action </a:t>
            </a:r>
            <a:r>
              <a:rPr lang="fr-FR" sz="3200" dirty="0" err="1" smtClean="0"/>
              <a:t>sinewave</a:t>
            </a:r>
            <a:r>
              <a:rPr lang="fr-FR" sz="3200" dirty="0" smtClean="0"/>
              <a:t> + a Down Trend</a:t>
            </a:r>
            <a:endParaRPr lang="fr-FR" sz="3200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2143116"/>
            <a:ext cx="805939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fr-FR" dirty="0" err="1" smtClean="0"/>
              <a:t>Theoretical</a:t>
            </a:r>
            <a:r>
              <a:rPr lang="fr-FR" dirty="0" smtClean="0"/>
              <a:t> Down Channel </a:t>
            </a:r>
            <a:endParaRPr lang="fr-FR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00200" y="1920081"/>
            <a:ext cx="5943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Price Action </a:t>
            </a:r>
            <a:r>
              <a:rPr lang="fr-FR" dirty="0" err="1" smtClean="0"/>
              <a:t>sinewaves</a:t>
            </a:r>
            <a:r>
              <a:rPr lang="fr-FR" dirty="0" smtClean="0"/>
              <a:t>, a </a:t>
            </a:r>
            <a:r>
              <a:rPr lang="fr-FR" dirty="0" err="1" smtClean="0"/>
              <a:t>key</a:t>
            </a:r>
            <a:r>
              <a:rPr lang="fr-FR" dirty="0" smtClean="0"/>
              <a:t> concept :     the Center of </a:t>
            </a:r>
            <a:r>
              <a:rPr lang="fr-FR" dirty="0" err="1" smtClean="0"/>
              <a:t>Gravity</a:t>
            </a:r>
            <a:r>
              <a:rPr lang="fr-FR" dirty="0" smtClean="0"/>
              <a:t> </a:t>
            </a:r>
            <a:endParaRPr lang="fr-FR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084387"/>
            <a:ext cx="8229600" cy="355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How </a:t>
            </a:r>
            <a:r>
              <a:rPr lang="fr-FR" dirty="0" err="1" smtClean="0"/>
              <a:t>you</a:t>
            </a:r>
            <a:r>
              <a:rPr lang="fr-FR" dirty="0" smtClean="0"/>
              <a:t> </a:t>
            </a:r>
            <a:r>
              <a:rPr lang="fr-FR" dirty="0" err="1" smtClean="0"/>
              <a:t>generate</a:t>
            </a:r>
            <a:r>
              <a:rPr lang="fr-FR" dirty="0" smtClean="0"/>
              <a:t> a </a:t>
            </a:r>
            <a:r>
              <a:rPr lang="fr-FR" dirty="0" err="1" smtClean="0"/>
              <a:t>sinewave</a:t>
            </a:r>
            <a:endParaRPr lang="fr-FR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2285992"/>
            <a:ext cx="8621648" cy="345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Hurst Cycle</a:t>
            </a:r>
            <a:endParaRPr lang="fr-FR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82262" y="1600200"/>
            <a:ext cx="677947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FLD : how </a:t>
            </a:r>
            <a:r>
              <a:rPr lang="fr-FR" dirty="0" err="1" smtClean="0"/>
              <a:t>it</a:t>
            </a:r>
            <a:r>
              <a:rPr lang="fr-FR" dirty="0" smtClean="0"/>
              <a:t> </a:t>
            </a:r>
            <a:r>
              <a:rPr lang="fr-FR" dirty="0" err="1" smtClean="0"/>
              <a:t>works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38225" y="1600994"/>
            <a:ext cx="706755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643998" cy="1654164"/>
          </a:xfrm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The FLD </a:t>
            </a:r>
            <a:r>
              <a:rPr lang="fr-FR" dirty="0" err="1" smtClean="0"/>
              <a:t>is</a:t>
            </a:r>
            <a:r>
              <a:rPr lang="fr-FR" dirty="0" smtClean="0"/>
              <a:t> the projection of Price Action</a:t>
            </a:r>
            <a:br>
              <a:rPr lang="fr-FR" dirty="0" smtClean="0"/>
            </a:br>
            <a:r>
              <a:rPr lang="fr-FR" dirty="0" smtClean="0"/>
              <a:t>in the future of ½ </a:t>
            </a:r>
            <a:r>
              <a:rPr lang="fr-FR" dirty="0" err="1" smtClean="0"/>
              <a:t>period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 of the </a:t>
            </a:r>
            <a:r>
              <a:rPr lang="fr-FR" dirty="0" err="1" smtClean="0"/>
              <a:t>observed</a:t>
            </a:r>
            <a:r>
              <a:rPr lang="fr-FR" dirty="0" smtClean="0"/>
              <a:t> cycle </a:t>
            </a:r>
            <a:endParaRPr lang="fr-FR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728" y="2071678"/>
            <a:ext cx="6444000" cy="427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72560" cy="1654164"/>
          </a:xfrm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Price Action breaks </a:t>
            </a:r>
            <a:r>
              <a:rPr lang="fr-FR" dirty="0" err="1" smtClean="0"/>
              <a:t>its</a:t>
            </a:r>
            <a:r>
              <a:rPr lang="fr-FR" dirty="0" smtClean="0"/>
              <a:t> FLD,</a:t>
            </a:r>
            <a:br>
              <a:rPr lang="fr-FR" dirty="0" smtClean="0"/>
            </a:br>
            <a:r>
              <a:rPr lang="fr-FR" dirty="0" smtClean="0"/>
              <a:t> </a:t>
            </a:r>
            <a:r>
              <a:rPr lang="fr-FR" dirty="0" err="1" smtClean="0"/>
              <a:t>halfway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of </a:t>
            </a:r>
            <a:r>
              <a:rPr lang="fr-FR" dirty="0" err="1" smtClean="0"/>
              <a:t>its</a:t>
            </a:r>
            <a:r>
              <a:rPr lang="fr-FR" dirty="0" smtClean="0"/>
              <a:t> down or up </a:t>
            </a:r>
            <a:r>
              <a:rPr lang="fr-FR" dirty="0" err="1" smtClean="0"/>
              <a:t>trending</a:t>
            </a:r>
            <a:r>
              <a:rPr lang="fr-FR" dirty="0" smtClean="0"/>
              <a:t> Swing</a:t>
            </a:r>
            <a:endParaRPr lang="fr-FR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43042" y="2357430"/>
            <a:ext cx="6120000" cy="4055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Compare </a:t>
            </a:r>
            <a:r>
              <a:rPr lang="fr-FR" dirty="0" err="1" smtClean="0"/>
              <a:t>with</a:t>
            </a:r>
            <a:r>
              <a:rPr lang="fr-FR" dirty="0" smtClean="0"/>
              <a:t> </a:t>
            </a:r>
            <a:br>
              <a:rPr lang="fr-FR" dirty="0" smtClean="0"/>
            </a:br>
            <a:r>
              <a:rPr lang="fr-FR" dirty="0" smtClean="0"/>
              <a:t>a </a:t>
            </a:r>
            <a:r>
              <a:rPr lang="fr-FR" dirty="0" err="1" smtClean="0"/>
              <a:t>Centered</a:t>
            </a:r>
            <a:r>
              <a:rPr lang="fr-FR" dirty="0" smtClean="0"/>
              <a:t> </a:t>
            </a:r>
            <a:r>
              <a:rPr lang="fr-FR" dirty="0" err="1" smtClean="0"/>
              <a:t>Moving</a:t>
            </a:r>
            <a:r>
              <a:rPr lang="fr-FR" dirty="0" smtClean="0"/>
              <a:t> </a:t>
            </a:r>
            <a:r>
              <a:rPr lang="fr-FR" dirty="0" err="1" smtClean="0"/>
              <a:t>Averages</a:t>
            </a:r>
            <a:r>
              <a:rPr lang="fr-FR" dirty="0" smtClean="0"/>
              <a:t> </a:t>
            </a:r>
            <a:r>
              <a:rPr lang="fr-FR" dirty="0" err="1" smtClean="0"/>
              <a:t>Crossing</a:t>
            </a:r>
            <a:endParaRPr lang="fr-FR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87658" y="1600200"/>
            <a:ext cx="7968683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err="1" smtClean="0"/>
              <a:t>Only</a:t>
            </a:r>
            <a:r>
              <a:rPr lang="fr-FR" dirty="0" smtClean="0"/>
              <a:t> </a:t>
            </a:r>
            <a:r>
              <a:rPr lang="fr-FR" dirty="0" err="1" smtClean="0"/>
              <a:t>repetition</a:t>
            </a:r>
            <a:r>
              <a:rPr lang="fr-FR" dirty="0" smtClean="0"/>
              <a:t> </a:t>
            </a:r>
            <a:r>
              <a:rPr lang="fr-FR" dirty="0" err="1" smtClean="0"/>
              <a:t>generates</a:t>
            </a:r>
            <a:r>
              <a:rPr lang="fr-FR" dirty="0" smtClean="0"/>
              <a:t> a « Cycle »</a:t>
            </a:r>
            <a:endParaRPr lang="fr-FR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72420" y="1600200"/>
            <a:ext cx="479916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2814</TotalTime>
  <Words>71</Words>
  <Application>Microsoft Office PowerPoint</Application>
  <PresentationFormat>Affichage à l'écran (4:3)</PresentationFormat>
  <Paragraphs>16</Paragraphs>
  <Slides>16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17" baseType="lpstr">
      <vt:lpstr>Thème Office</vt:lpstr>
      <vt:lpstr> FLD : Future Line of Demarcation </vt:lpstr>
      <vt:lpstr>Price Action shows most of the time  a sinewave behaviour</vt:lpstr>
      <vt:lpstr>DAX : sine wave</vt:lpstr>
      <vt:lpstr>Richard Wyckoff</vt:lpstr>
      <vt:lpstr>Richard Wyckoff</vt:lpstr>
      <vt:lpstr>Stan Weinstein</vt:lpstr>
      <vt:lpstr>GBPJPY : Reading correctly a chart Price Action sinewave + a Down Trend</vt:lpstr>
      <vt:lpstr>Theoretical Down Channel </vt:lpstr>
      <vt:lpstr>Price Action sinewaves, a key concept :     the Center of Gravity </vt:lpstr>
      <vt:lpstr>How you generate a sinewave</vt:lpstr>
      <vt:lpstr>Hurst Cycle</vt:lpstr>
      <vt:lpstr>FLD : how it works</vt:lpstr>
      <vt:lpstr>The FLD is the projection of Price Action in the future of ½ period  of the observed cycle </vt:lpstr>
      <vt:lpstr>Price Action breaks its FLD,  halfway of its down or up trending Swing</vt:lpstr>
      <vt:lpstr>Compare with  a Centered Moving Averages Crossing</vt:lpstr>
      <vt:lpstr>Only repetition generates a « Cycle »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darty</dc:creator>
  <cp:lastModifiedBy>darty</cp:lastModifiedBy>
  <cp:revision>239</cp:revision>
  <dcterms:created xsi:type="dcterms:W3CDTF">2018-04-15T19:25:58Z</dcterms:created>
  <dcterms:modified xsi:type="dcterms:W3CDTF">2020-05-21T19:10:14Z</dcterms:modified>
</cp:coreProperties>
</file>