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43CE7-E497-7BC1-14CA-BE472F23C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AAED10-881D-DF42-52A1-DBB2FB75DD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BD4EF4-225F-661C-FAFC-195618494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E49F72-87FE-1EBF-20E1-09FC8EE18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3D061F-F0AA-F75F-908D-B6B4E1785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12407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A6BF4-E5F6-CD91-C089-A4BE9F2DE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D1561-5891-5E7E-7985-602E8441DB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5FD1A-3BF0-653C-D521-0FFB319CF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E289F-5294-519A-4DAA-0BB6B1ED8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16500E-F84A-2471-3088-FCE887CC1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33743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7718C-C560-C346-9081-D09E9FDC0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621AF2-7F6A-B4A4-4038-7DCCDEAC4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D55F8E-D9AE-DD28-B47C-A2E4EB586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2B9E2C-4177-573A-7448-A0AF9DD71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68A8BA-12A0-C9E4-9263-200AD1323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330608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DBC14-07E8-1D2E-42AD-09F9FB356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73624-1B9E-8536-5422-8C87C2F57E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ECADD6-3172-E616-A2C9-D31AAD1919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D448C-E40F-7CB1-FBC3-76E73A588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9648FA-2B8E-1FA5-5C53-C9B5DDC5B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7DD17-3E8E-2E13-3F79-789CAADB1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93613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166B0-41FA-21CA-7CF0-C207A00A7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455157-5D3B-6C9D-B602-436BEF56C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144BA1-8EFA-1D1C-2663-406CE9CEF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43C2B8-B1D0-3C76-D70E-1A36F1BB7B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90CBD5-43B8-7934-60DA-BB60527BC5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D017DD-EF7C-7C96-02D9-F627AC9EF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E5852F-7A3A-DD19-2EAC-100ED8AE7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5F41AF-2467-38D7-5AE2-C44DEC0E9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372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D9BDD-43B0-89AC-14CD-0E3CEA4C2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BC77C2-1DC4-0CAB-D1FD-14FE0B08D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849CC3-4FEA-A817-9D9D-C69C762BC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E0992D-DE1B-B327-C744-130BEB7E4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55539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B29FD6-FF24-3223-02AE-326A24441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66B5D4-0B04-7099-6E42-87060B7E4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515F4F-79FE-86E4-5DF0-E4AD5C0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7970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60FAF-4BA8-1069-95D4-3A8DB7755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15C13-A789-3EE7-D2DA-38B8F66EDF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745895-6A26-4A1A-3BAC-72AD0BB084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5E197-7A95-7A69-D238-C17CF37D5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DDB489-25F1-5BE5-F0A9-30B9FED0E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629D68-7B70-B987-50CB-69B17C414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19853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21081-0956-CF9A-0DC3-E91C56E19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17E380-641D-B100-03C7-0D6739421D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DEBFCC-A0A5-1E5D-64DE-92673B346B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5A2311-9869-6601-8D22-2276C1809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09793D-7B0B-BA19-94D5-E2633EBEB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842866-330C-E8BD-C20B-45CFDFCAD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72034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F3E71-8165-F93F-BA5F-D739E9FE7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29C9D5-E3FA-7243-8ECD-5CE70344F5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2E20CC-1703-8A4C-8CF0-C5D402914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CFB774-8483-F549-C10B-8AB2307F3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DFB01C-8270-8FF4-220D-28CA630BC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89451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E6F2E4-DFE8-DCDC-BFC6-A3354345AC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F7B3C5-0FC7-4C51-1522-843734DB85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7BA3D5-E42A-34E3-CF48-FE81291E7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A3859-E49F-04CE-EEE5-E085A25C3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0C4923-B6BA-0CFE-E68A-718AFF73F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71723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9A280F-5040-D4AB-C686-DD189E142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48A4B1-3BEB-9B83-6B07-99B9D29BC4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488063-1F05-4C04-1898-551739BA83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C8DB8-65D5-48AA-B476-7B33F11BDF89}" type="datetimeFigureOut">
              <a:rPr lang="en-MY" smtClean="0"/>
              <a:t>21/6/2022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7F761-70A2-24B6-992B-6C9756FCDD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D0859B-E0D7-525E-83E8-9686AD2A2F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22C12-7A1E-4A47-A960-4EA8B727F9CC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28108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793C4-1BB1-5DD3-6693-2E23FB8861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740064-98D7-CB31-3BF1-7041A91706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0BC211-460E-2025-025C-4A6C776E0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854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Abdah Alif Bin Zahari</dc:creator>
  <cp:lastModifiedBy>Abdah Alif Bin Zahari</cp:lastModifiedBy>
  <cp:revision>1</cp:revision>
  <dcterms:created xsi:type="dcterms:W3CDTF">2022-06-21T09:00:05Z</dcterms:created>
  <dcterms:modified xsi:type="dcterms:W3CDTF">2022-06-21T09:00:11Z</dcterms:modified>
</cp:coreProperties>
</file>