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9" r:id="rId3"/>
    <p:sldId id="305" r:id="rId4"/>
    <p:sldId id="304" r:id="rId5"/>
    <p:sldId id="315" r:id="rId6"/>
    <p:sldId id="301" r:id="rId7"/>
    <p:sldId id="263" r:id="rId8"/>
    <p:sldId id="257" r:id="rId9"/>
    <p:sldId id="266" r:id="rId10"/>
    <p:sldId id="294" r:id="rId11"/>
    <p:sldId id="269" r:id="rId12"/>
    <p:sldId id="271" r:id="rId1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85786" y="2214554"/>
            <a:ext cx="7772400" cy="1143008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FLD : Future Line of </a:t>
            </a:r>
            <a:r>
              <a:rPr lang="fr-FR" dirty="0" err="1" smtClean="0"/>
              <a:t>Demarcation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71538" y="4857760"/>
            <a:ext cx="6400800" cy="900122"/>
          </a:xfrm>
          <a:solidFill>
            <a:schemeClr val="bg1"/>
          </a:solidFill>
        </p:spPr>
        <p:txBody>
          <a:bodyPr/>
          <a:lstStyle/>
          <a:p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fr-FR" sz="3600" dirty="0" err="1" smtClean="0"/>
              <a:t>Theory</a:t>
            </a:r>
            <a:r>
              <a:rPr lang="fr-FR" sz="3600" dirty="0" smtClean="0"/>
              <a:t> of </a:t>
            </a:r>
            <a:r>
              <a:rPr lang="fr-FR" sz="3600" dirty="0" err="1" smtClean="0"/>
              <a:t>irrational</a:t>
            </a:r>
            <a:r>
              <a:rPr lang="fr-FR" sz="3600" dirty="0" smtClean="0"/>
              <a:t> </a:t>
            </a:r>
            <a:r>
              <a:rPr lang="fr-FR" sz="3600" dirty="0" err="1" smtClean="0"/>
              <a:t>decision</a:t>
            </a:r>
            <a:r>
              <a:rPr lang="fr-FR" sz="3600" dirty="0" smtClean="0"/>
              <a:t> </a:t>
            </a:r>
            <a:r>
              <a:rPr lang="fr-FR" sz="3600" dirty="0" err="1" smtClean="0"/>
              <a:t>processes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The </a:t>
            </a:r>
            <a:r>
              <a:rPr lang="fr-FR" dirty="0" err="1" smtClean="0"/>
              <a:t>Wave</a:t>
            </a:r>
            <a:r>
              <a:rPr lang="fr-FR" dirty="0" smtClean="0"/>
              <a:t> </a:t>
            </a:r>
            <a:r>
              <a:rPr lang="fr-FR" dirty="0" err="1" smtClean="0"/>
              <a:t>Theory</a:t>
            </a:r>
            <a:r>
              <a:rPr lang="fr-FR" dirty="0" smtClean="0"/>
              <a:t> of Price Action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86116" y="2428868"/>
            <a:ext cx="3024000" cy="365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err="1" smtClean="0"/>
              <a:t>Theory</a:t>
            </a:r>
            <a:r>
              <a:rPr lang="fr-FR" dirty="0" smtClean="0"/>
              <a:t> : </a:t>
            </a:r>
            <a:r>
              <a:rPr lang="fr-FR" dirty="0" err="1" smtClean="0"/>
              <a:t>Repetition</a:t>
            </a:r>
            <a:r>
              <a:rPr lang="fr-FR" dirty="0" smtClean="0"/>
              <a:t> of a </a:t>
            </a:r>
            <a:r>
              <a:rPr lang="fr-FR" dirty="0" err="1" smtClean="0"/>
              <a:t>Wave</a:t>
            </a:r>
            <a:r>
              <a:rPr lang="fr-FR" dirty="0" smtClean="0"/>
              <a:t> </a:t>
            </a:r>
            <a:br>
              <a:rPr lang="fr-FR" dirty="0" smtClean="0"/>
            </a:br>
            <a:r>
              <a:rPr lang="fr-FR" dirty="0" err="1" smtClean="0"/>
              <a:t>creates</a:t>
            </a:r>
            <a:r>
              <a:rPr lang="fr-FR" dirty="0" smtClean="0"/>
              <a:t> a « Cycle » </a:t>
            </a:r>
            <a:endParaRPr lang="fr-FR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571612"/>
            <a:ext cx="8568000" cy="48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143000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Real </a:t>
            </a:r>
            <a:r>
              <a:rPr lang="fr-FR" dirty="0" err="1" smtClean="0"/>
              <a:t>trading</a:t>
            </a:r>
            <a:r>
              <a:rPr lang="fr-FR" dirty="0" smtClean="0"/>
              <a:t> life :</a:t>
            </a:r>
            <a:br>
              <a:rPr lang="fr-FR" dirty="0" smtClean="0"/>
            </a:br>
            <a:r>
              <a:rPr lang="fr-FR" dirty="0" smtClean="0"/>
              <a:t> </a:t>
            </a:r>
            <a:r>
              <a:rPr lang="fr-FR" dirty="0" err="1" smtClean="0"/>
              <a:t>Repetition</a:t>
            </a:r>
            <a:r>
              <a:rPr lang="fr-FR" dirty="0" smtClean="0"/>
              <a:t> of a </a:t>
            </a:r>
            <a:r>
              <a:rPr lang="fr-FR" dirty="0" err="1" smtClean="0"/>
              <a:t>Wave</a:t>
            </a:r>
            <a:r>
              <a:rPr lang="fr-FR" dirty="0" smtClean="0"/>
              <a:t> </a:t>
            </a:r>
            <a:r>
              <a:rPr lang="fr-FR" dirty="0" err="1" smtClean="0"/>
              <a:t>creates</a:t>
            </a:r>
            <a:r>
              <a:rPr lang="fr-FR" dirty="0" smtClean="0"/>
              <a:t> a « Cycle » </a:t>
            </a:r>
            <a:endParaRPr lang="fr-FR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02174" y="1600200"/>
            <a:ext cx="673965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fr-FR" dirty="0" err="1" smtClean="0"/>
              <a:t>Theoretical</a:t>
            </a:r>
            <a:r>
              <a:rPr lang="fr-FR" dirty="0" smtClean="0"/>
              <a:t> Down Channel 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00200" y="1920081"/>
            <a:ext cx="5943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FLD </a:t>
            </a:r>
            <a:r>
              <a:rPr lang="fr-FR" dirty="0" err="1" smtClean="0"/>
              <a:t>Theory</a:t>
            </a:r>
            <a:endParaRPr lang="fr-FR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643050"/>
            <a:ext cx="8280000" cy="46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FLD </a:t>
            </a:r>
            <a:r>
              <a:rPr lang="fr-FR" dirty="0" err="1" smtClean="0"/>
              <a:t>Peaks</a:t>
            </a:r>
            <a:r>
              <a:rPr lang="fr-FR" dirty="0" smtClean="0"/>
              <a:t> are </a:t>
            </a:r>
            <a:r>
              <a:rPr lang="fr-FR" dirty="0" err="1" smtClean="0"/>
              <a:t>synchronized</a:t>
            </a:r>
            <a:r>
              <a:rPr lang="fr-FR" dirty="0" smtClean="0"/>
              <a:t> </a:t>
            </a:r>
            <a:r>
              <a:rPr lang="fr-FR" dirty="0" err="1" smtClean="0"/>
              <a:t>with</a:t>
            </a:r>
            <a:r>
              <a:rPr lang="fr-FR" dirty="0" smtClean="0"/>
              <a:t> Cycles </a:t>
            </a:r>
            <a:r>
              <a:rPr lang="fr-FR" dirty="0" err="1" smtClean="0"/>
              <a:t>troughs</a:t>
            </a:r>
            <a:r>
              <a:rPr lang="fr-FR" dirty="0" smtClean="0"/>
              <a:t>, and </a:t>
            </a:r>
            <a:r>
              <a:rPr lang="fr-FR" dirty="0" err="1" smtClean="0"/>
              <a:t>conversely</a:t>
            </a:r>
            <a:endParaRPr lang="fr-FR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25656" y="1600200"/>
            <a:ext cx="789268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How to use a FLD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09460" y="1600200"/>
            <a:ext cx="792507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715436" cy="1143000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fr-FR" dirty="0" err="1" smtClean="0"/>
              <a:t>Calculating</a:t>
            </a:r>
            <a:r>
              <a:rPr lang="fr-FR" dirty="0" smtClean="0"/>
              <a:t> a </a:t>
            </a:r>
            <a:r>
              <a:rPr lang="fr-FR" dirty="0" err="1" smtClean="0"/>
              <a:t>target</a:t>
            </a:r>
            <a:r>
              <a:rPr lang="fr-FR" dirty="0" smtClean="0"/>
              <a:t> </a:t>
            </a:r>
            <a:r>
              <a:rPr lang="fr-FR" dirty="0" err="1" smtClean="0"/>
              <a:t>price</a:t>
            </a:r>
            <a:r>
              <a:rPr lang="fr-FR" dirty="0" smtClean="0"/>
              <a:t> </a:t>
            </a:r>
            <a:r>
              <a:rPr lang="fr-FR" dirty="0" err="1" smtClean="0"/>
              <a:t>with</a:t>
            </a:r>
            <a:r>
              <a:rPr lang="fr-FR" dirty="0" smtClean="0"/>
              <a:t> a FLD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1487" y="1667669"/>
            <a:ext cx="8201025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Entry after a FLD break on the </a:t>
            </a:r>
            <a:r>
              <a:rPr lang="fr-FR" dirty="0" err="1" smtClean="0"/>
              <a:t>upside</a:t>
            </a:r>
            <a:endParaRPr lang="fr-FR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55992"/>
            <a:ext cx="8229600" cy="4414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err="1" smtClean="0"/>
              <a:t>Which</a:t>
            </a:r>
            <a:r>
              <a:rPr lang="fr-FR" dirty="0" smtClean="0"/>
              <a:t> </a:t>
            </a:r>
            <a:r>
              <a:rPr lang="fr-FR" dirty="0" err="1" smtClean="0"/>
              <a:t>Low</a:t>
            </a:r>
            <a:r>
              <a:rPr lang="fr-FR" dirty="0" smtClean="0"/>
              <a:t> to </a:t>
            </a:r>
            <a:r>
              <a:rPr lang="fr-FR" dirty="0" err="1" smtClean="0"/>
              <a:t>choose</a:t>
            </a:r>
            <a:r>
              <a:rPr lang="fr-FR" dirty="0" smtClean="0"/>
              <a:t> </a:t>
            </a:r>
            <a:br>
              <a:rPr lang="fr-FR" dirty="0" smtClean="0"/>
            </a:br>
            <a:r>
              <a:rPr lang="fr-FR" dirty="0" smtClean="0"/>
              <a:t>to </a:t>
            </a:r>
            <a:r>
              <a:rPr lang="fr-FR" dirty="0" err="1" smtClean="0"/>
              <a:t>calculate</a:t>
            </a:r>
            <a:r>
              <a:rPr lang="fr-FR" dirty="0" smtClean="0"/>
              <a:t> the FLD ?</a:t>
            </a:r>
            <a:endParaRPr lang="fr-FR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2 possible </a:t>
            </a:r>
            <a:r>
              <a:rPr lang="fr-FR" dirty="0" err="1" smtClean="0"/>
              <a:t>origins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 to </a:t>
            </a:r>
            <a:r>
              <a:rPr lang="fr-FR" dirty="0" err="1" smtClean="0"/>
              <a:t>calculate</a:t>
            </a:r>
            <a:r>
              <a:rPr lang="fr-FR" dirty="0" smtClean="0"/>
              <a:t> successive Price </a:t>
            </a:r>
            <a:r>
              <a:rPr lang="fr-FR" dirty="0" err="1" smtClean="0"/>
              <a:t>Targets</a:t>
            </a:r>
            <a:r>
              <a:rPr lang="fr-FR" dirty="0" smtClean="0"/>
              <a:t> </a:t>
            </a:r>
            <a:endParaRPr lang="fr-FR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61972" y="1600200"/>
            <a:ext cx="742005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2813</TotalTime>
  <Words>57</Words>
  <Application>Microsoft Office PowerPoint</Application>
  <PresentationFormat>Affichage à l'écran (4:3)</PresentationFormat>
  <Paragraphs>12</Paragraphs>
  <Slides>12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Thème Office</vt:lpstr>
      <vt:lpstr> FLD : Future Line of Demarcation </vt:lpstr>
      <vt:lpstr>Theory of irrational decision processes The Wave Theory of Price Action</vt:lpstr>
      <vt:lpstr>Theory : Repetition of a Wave  creates a « Cycle » </vt:lpstr>
      <vt:lpstr>Real trading life :  Repetition of a Wave creates a « Cycle » </vt:lpstr>
      <vt:lpstr>Theoretical Down Channel </vt:lpstr>
      <vt:lpstr>FLD Theory</vt:lpstr>
      <vt:lpstr>FLD Peaks are synchronized with Cycles troughs, and conversely</vt:lpstr>
      <vt:lpstr>How to use a FLD</vt:lpstr>
      <vt:lpstr>Calculating a target price with a FLD</vt:lpstr>
      <vt:lpstr>Entry after a FLD break on the upside</vt:lpstr>
      <vt:lpstr>Which Low to choose  to calculate the FLD ?</vt:lpstr>
      <vt:lpstr>2 possible origins  to calculate successive Price Targets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darty</dc:creator>
  <cp:lastModifiedBy>darty</cp:lastModifiedBy>
  <cp:revision>239</cp:revision>
  <dcterms:created xsi:type="dcterms:W3CDTF">2018-04-15T19:25:58Z</dcterms:created>
  <dcterms:modified xsi:type="dcterms:W3CDTF">2020-05-21T19:11:13Z</dcterms:modified>
</cp:coreProperties>
</file>