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6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DA06E-92B8-4FE0-B47F-6CB378D2CC0B}" type="datetimeFigureOut">
              <a:rPr lang="fr-FR" smtClean="0"/>
              <a:t>14/02/2014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E8217-2FF8-40E1-A4DA-DE84FB94AF0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SQ9 NOVAK REICH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GOLD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8496944" cy="514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60648"/>
            <a:ext cx="4572000" cy="6164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32656"/>
            <a:ext cx="7092000" cy="5861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496944" cy="61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4</Words>
  <Application>Microsoft Office PowerPoint</Application>
  <PresentationFormat>Affichage à l'écran 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SQ9 NOVAK REICH</vt:lpstr>
      <vt:lpstr>GOLD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SQ9 NOVAK REICH</dc:title>
  <dc:creator>alain</dc:creator>
  <cp:lastModifiedBy>alain </cp:lastModifiedBy>
  <cp:revision>19</cp:revision>
  <dcterms:created xsi:type="dcterms:W3CDTF">2014-02-14T14:32:17Z</dcterms:created>
  <dcterms:modified xsi:type="dcterms:W3CDTF">2014-02-14T18:10:54Z</dcterms:modified>
</cp:coreProperties>
</file>