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341" r:id="rId3"/>
    <p:sldId id="318" r:id="rId4"/>
    <p:sldId id="319" r:id="rId5"/>
    <p:sldId id="335" r:id="rId6"/>
    <p:sldId id="321" r:id="rId7"/>
    <p:sldId id="257" r:id="rId8"/>
    <p:sldId id="320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40" r:id="rId22"/>
    <p:sldId id="342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91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75DE4-FEE6-4EB1-A375-2F1263BEB9EF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A902D-EB13-4BE4-B4FC-CC2178FB49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2A80B-CFD6-486D-93AF-BAF36C2736DC}" type="datetimeFigureOut">
              <a:rPr lang="fr-FR" smtClean="0"/>
              <a:pPr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Circles</a:t>
            </a:r>
            <a:r>
              <a:rPr lang="fr-FR" dirty="0" smtClean="0"/>
              <a:t> of Conflict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2448272"/>
          </a:xfrm>
        </p:spPr>
        <p:txBody>
          <a:bodyPr>
            <a:normAutofit/>
          </a:bodyPr>
          <a:lstStyle/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8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Curling Under, </a:t>
            </a:r>
            <a:r>
              <a:rPr lang="fr-FR" dirty="0" err="1" smtClean="0"/>
              <a:t>Rolling</a:t>
            </a:r>
            <a:r>
              <a:rPr lang="fr-FR" dirty="0" smtClean="0"/>
              <a:t> Over</a:t>
            </a:r>
            <a:endParaRPr lang="fr-FR" dirty="0"/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800105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err="1" smtClean="0"/>
              <a:t>Licking</a:t>
            </a:r>
            <a:r>
              <a:rPr lang="fr-FR" dirty="0" smtClean="0"/>
              <a:t> Right, </a:t>
            </a:r>
            <a:r>
              <a:rPr lang="fr-FR" dirty="0" err="1" smtClean="0"/>
              <a:t>Going</a:t>
            </a:r>
            <a:r>
              <a:rPr lang="fr-FR" dirty="0" smtClean="0"/>
              <a:t> </a:t>
            </a:r>
            <a:r>
              <a:rPr lang="fr-FR" dirty="0" err="1" smtClean="0"/>
              <a:t>Through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38666" y="2139372"/>
            <a:ext cx="7066667" cy="3447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Curling Under, </a:t>
            </a:r>
            <a:r>
              <a:rPr lang="fr-FR" dirty="0" err="1" smtClean="0"/>
              <a:t>Licking</a:t>
            </a:r>
            <a:r>
              <a:rPr lang="fr-FR" dirty="0" smtClean="0"/>
              <a:t> Right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10095" y="2125086"/>
            <a:ext cx="6523810" cy="347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NIKKEI </a:t>
            </a:r>
            <a:r>
              <a:rPr lang="fr-FR" dirty="0" err="1" smtClean="0"/>
              <a:t>avoids</a:t>
            </a:r>
            <a:r>
              <a:rPr lang="fr-FR" dirty="0" smtClean="0"/>
              <a:t> </a:t>
            </a:r>
            <a:r>
              <a:rPr lang="fr-FR" dirty="0" err="1" smtClean="0"/>
              <a:t>Circles</a:t>
            </a:r>
            <a:r>
              <a:rPr lang="fr-FR" dirty="0" smtClean="0"/>
              <a:t> of </a:t>
            </a:r>
            <a:r>
              <a:rPr lang="fr-FR" dirty="0" err="1" smtClean="0"/>
              <a:t>Conflict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GBPJPY 30 minutes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354162"/>
          </a:xfrm>
        </p:spPr>
        <p:txBody>
          <a:bodyPr>
            <a:noAutofit/>
          </a:bodyPr>
          <a:lstStyle/>
          <a:p>
            <a:r>
              <a:rPr lang="fr-FR" sz="3200" dirty="0" err="1" smtClean="0">
                <a:solidFill>
                  <a:schemeClr val="tx1"/>
                </a:solidFill>
              </a:rPr>
              <a:t>According</a:t>
            </a:r>
            <a:r>
              <a:rPr lang="fr-FR" sz="3200" dirty="0" smtClean="0">
                <a:solidFill>
                  <a:schemeClr val="tx1"/>
                </a:solidFill>
              </a:rPr>
              <a:t> to GANN, Angle (1x1)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– 1 Price Unit x 1 Time Unit –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err="1" smtClean="0">
                <a:solidFill>
                  <a:schemeClr val="tx1"/>
                </a:solidFill>
              </a:rPr>
              <a:t>is</a:t>
            </a:r>
            <a:r>
              <a:rPr lang="fr-FR" sz="3200" dirty="0" smtClean="0">
                <a:solidFill>
                  <a:schemeClr val="tx1"/>
                </a:solidFill>
              </a:rPr>
              <a:t> the Angle </a:t>
            </a:r>
            <a:r>
              <a:rPr lang="fr-FR" sz="3200" dirty="0" err="1" smtClean="0">
                <a:solidFill>
                  <a:schemeClr val="tx1"/>
                </a:solidFill>
              </a:rPr>
              <a:t>where</a:t>
            </a:r>
            <a:r>
              <a:rPr lang="fr-FR" sz="3200" dirty="0" smtClean="0">
                <a:solidFill>
                  <a:schemeClr val="tx1"/>
                </a:solidFill>
              </a:rPr>
              <a:t> Price and Time are </a:t>
            </a:r>
            <a:r>
              <a:rPr lang="fr-FR" sz="3200" dirty="0" err="1" smtClean="0">
                <a:solidFill>
                  <a:schemeClr val="tx1"/>
                </a:solidFill>
              </a:rPr>
              <a:t>balanced</a:t>
            </a:r>
            <a:r>
              <a:rPr lang="fr-FR" sz="3200" b="1" dirty="0" smtClean="0">
                <a:solidFill>
                  <a:schemeClr val="tx1"/>
                </a:solidFill>
              </a:rPr>
              <a:t>.</a:t>
            </a:r>
            <a:endParaRPr lang="fr-FR" sz="3200" b="1" dirty="0">
              <a:solidFill>
                <a:schemeClr val="tx1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Practical</a:t>
            </a:r>
            <a:r>
              <a:rPr lang="fr-FR" dirty="0" smtClean="0"/>
              <a:t> Application on </a:t>
            </a:r>
            <a:r>
              <a:rPr lang="fr-FR" dirty="0" err="1" smtClean="0"/>
              <a:t>TradingView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85273"/>
            <a:ext cx="8229600" cy="435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</a:t>
            </a:r>
            <a:r>
              <a:rPr lang="fr-FR" dirty="0" err="1" smtClean="0"/>
              <a:t>Prom</a:t>
            </a:r>
            <a:r>
              <a:rPr lang="fr-FR" dirty="0" smtClean="0"/>
              <a:t>,</a:t>
            </a:r>
            <a:br>
              <a:rPr lang="fr-FR" dirty="0" smtClean="0"/>
            </a:br>
            <a:r>
              <a:rPr lang="fr-FR" dirty="0" smtClean="0"/>
              <a:t>no </a:t>
            </a:r>
            <a:r>
              <a:rPr lang="fr-FR" dirty="0" err="1" smtClean="0"/>
              <a:t>color</a:t>
            </a:r>
            <a:r>
              <a:rPr lang="fr-FR" dirty="0" smtClean="0"/>
              <a:t>, no </a:t>
            </a:r>
            <a:r>
              <a:rPr lang="fr-FR" dirty="0" err="1" smtClean="0"/>
              <a:t>comments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Center of </a:t>
            </a:r>
            <a:r>
              <a:rPr lang="fr-FR" sz="3600" dirty="0" err="1" smtClean="0"/>
              <a:t>Gravity</a:t>
            </a:r>
            <a:r>
              <a:rPr lang="fr-FR" sz="3600" dirty="0" smtClean="0"/>
              <a:t>, </a:t>
            </a:r>
            <a:br>
              <a:rPr lang="fr-FR" sz="3600" dirty="0" smtClean="0"/>
            </a:br>
            <a:r>
              <a:rPr lang="fr-FR" sz="3600" dirty="0" err="1" smtClean="0"/>
              <a:t>Strength</a:t>
            </a:r>
            <a:r>
              <a:rPr lang="fr-FR" sz="3600" dirty="0" smtClean="0"/>
              <a:t>, </a:t>
            </a:r>
            <a:r>
              <a:rPr lang="fr-FR" sz="3600" dirty="0" err="1" smtClean="0"/>
              <a:t>Weakness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smtClean="0"/>
              <a:t>Maurel &amp; </a:t>
            </a:r>
            <a:r>
              <a:rPr lang="fr-FR" sz="3600" dirty="0" err="1" smtClean="0"/>
              <a:t>Prom</a:t>
            </a:r>
            <a:r>
              <a:rPr lang="fr-FR" sz="3600" dirty="0" smtClean="0"/>
              <a:t> 2009 / 2021</a:t>
            </a:r>
            <a:endParaRPr lang="fr-FR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8229600" cy="367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Center of </a:t>
            </a:r>
            <a:r>
              <a:rPr lang="fr-FR" dirty="0" err="1" smtClean="0"/>
              <a:t>Gravity</a:t>
            </a:r>
            <a:r>
              <a:rPr lang="fr-FR" dirty="0" smtClean="0"/>
              <a:t> &amp; Sine </a:t>
            </a:r>
            <a:r>
              <a:rPr lang="fr-FR" dirty="0" err="1" smtClean="0"/>
              <a:t>Wave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Maurel et </a:t>
            </a:r>
            <a:r>
              <a:rPr lang="fr-FR" dirty="0" err="1" smtClean="0"/>
              <a:t>Prom</a:t>
            </a:r>
            <a:r>
              <a:rPr lang="fr-FR" dirty="0" smtClean="0"/>
              <a:t> 2009 / 2021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1815"/>
            <a:ext cx="8229600" cy="374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Strength</a:t>
            </a:r>
            <a:r>
              <a:rPr lang="fr-FR" dirty="0" smtClean="0"/>
              <a:t> Area / </a:t>
            </a:r>
            <a:r>
              <a:rPr lang="fr-FR" dirty="0" err="1" smtClean="0"/>
              <a:t>Weakness</a:t>
            </a:r>
            <a:r>
              <a:rPr lang="fr-FR" dirty="0" smtClean="0"/>
              <a:t> Area</a:t>
            </a:r>
            <a:br>
              <a:rPr lang="fr-FR" dirty="0" smtClean="0"/>
            </a:br>
            <a:r>
              <a:rPr lang="fr-FR" dirty="0" smtClean="0"/>
              <a:t>2009 / 2021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51818"/>
            <a:ext cx="8229600" cy="362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fr-FR" dirty="0" err="1" smtClean="0"/>
              <a:t>Strength</a:t>
            </a:r>
            <a:r>
              <a:rPr lang="fr-FR" dirty="0" smtClean="0"/>
              <a:t> Area/ </a:t>
            </a:r>
            <a:r>
              <a:rPr lang="fr-FR" dirty="0" err="1" smtClean="0"/>
              <a:t>Weakness</a:t>
            </a:r>
            <a:r>
              <a:rPr lang="fr-FR" dirty="0" smtClean="0"/>
              <a:t> Area</a:t>
            </a:r>
            <a:br>
              <a:rPr lang="fr-FR" dirty="0" smtClean="0"/>
            </a:br>
            <a:r>
              <a:rPr lang="fr-FR" dirty="0" smtClean="0"/>
              <a:t>1991 / 2023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30326"/>
            <a:ext cx="8229600" cy="406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NORDSON </a:t>
            </a:r>
            <a:r>
              <a:rPr lang="fr-FR" sz="3600" dirty="0" err="1" smtClean="0"/>
              <a:t>is</a:t>
            </a:r>
            <a:r>
              <a:rPr lang="fr-FR" sz="3600" dirty="0" smtClean="0"/>
              <a:t> </a:t>
            </a:r>
            <a:r>
              <a:rPr lang="fr-FR" sz="3600" dirty="0" err="1" smtClean="0"/>
              <a:t>above</a:t>
            </a:r>
            <a:r>
              <a:rPr lang="fr-FR" sz="3600" dirty="0" smtClean="0"/>
              <a:t> </a:t>
            </a:r>
            <a:r>
              <a:rPr lang="fr-FR" sz="3600" dirty="0" err="1" smtClean="0"/>
              <a:t>its</a:t>
            </a:r>
            <a:r>
              <a:rPr lang="fr-FR" sz="3600" dirty="0" smtClean="0"/>
              <a:t> (1x1) Angle </a:t>
            </a:r>
            <a:br>
              <a:rPr lang="fr-FR" sz="3600" dirty="0" smtClean="0"/>
            </a:br>
            <a:r>
              <a:rPr lang="fr-FR" sz="3600" dirty="0" smtClean="0"/>
              <a:t>2009 / 2021</a:t>
            </a:r>
            <a:endParaRPr lang="fr-FR" sz="3600" dirty="0"/>
          </a:p>
        </p:txBody>
      </p:sp>
      <p:pic>
        <p:nvPicPr>
          <p:cNvPr id="4" name="Espace réservé du contenu 3" descr="http://www.tts.lu/imguser/forum/20150430/160532703336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17037"/>
            <a:ext cx="8229600" cy="34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Wheat</a:t>
            </a:r>
            <a:r>
              <a:rPr lang="fr-FR" dirty="0" smtClean="0"/>
              <a:t> : 2010 / 2018 </a:t>
            </a:r>
            <a:br>
              <a:rPr lang="fr-FR" dirty="0" smtClean="0"/>
            </a:br>
            <a:r>
              <a:rPr lang="fr-FR" dirty="0" err="1" smtClean="0"/>
              <a:t>follows</a:t>
            </a:r>
            <a:r>
              <a:rPr lang="fr-FR" dirty="0" smtClean="0"/>
              <a:t> </a:t>
            </a:r>
            <a:r>
              <a:rPr lang="fr-FR" dirty="0" err="1" smtClean="0"/>
              <a:t>its</a:t>
            </a:r>
            <a:r>
              <a:rPr lang="fr-FR" dirty="0" smtClean="0"/>
              <a:t> </a:t>
            </a:r>
            <a:r>
              <a:rPr lang="fr-FR" dirty="0" err="1" smtClean="0"/>
              <a:t>Descending</a:t>
            </a:r>
            <a:r>
              <a:rPr lang="fr-FR" dirty="0" smtClean="0"/>
              <a:t> </a:t>
            </a:r>
            <a:r>
              <a:rPr lang="fr-FR" dirty="0" err="1" smtClean="0"/>
              <a:t>Hesitation</a:t>
            </a:r>
            <a:r>
              <a:rPr lang="fr-FR" dirty="0" smtClean="0"/>
              <a:t> Zone </a:t>
            </a:r>
            <a:endParaRPr lang="fr-FR" dirty="0"/>
          </a:p>
        </p:txBody>
      </p:sp>
      <p:pic>
        <p:nvPicPr>
          <p:cNvPr id="4" name="Espace réservé du contenu 3" descr="http://www.tts.lu/imguser/forum/20150420/00031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73207"/>
            <a:ext cx="8229600" cy="397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S&amp;P 500 </a:t>
            </a:r>
            <a:br>
              <a:rPr lang="fr-FR" sz="3600" dirty="0" smtClean="0"/>
            </a:br>
            <a:r>
              <a:rPr lang="fr-FR" sz="3600" dirty="0" err="1" smtClean="0"/>
              <a:t>is</a:t>
            </a:r>
            <a:r>
              <a:rPr lang="fr-FR" sz="3600" dirty="0" smtClean="0"/>
              <a:t> </a:t>
            </a:r>
            <a:r>
              <a:rPr lang="fr-FR" sz="3600" dirty="0" err="1" smtClean="0"/>
              <a:t>above</a:t>
            </a:r>
            <a:r>
              <a:rPr lang="fr-FR" sz="3600" dirty="0" smtClean="0"/>
              <a:t> </a:t>
            </a: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Ascending</a:t>
            </a:r>
            <a:r>
              <a:rPr lang="fr-FR" sz="3600" dirty="0" smtClean="0"/>
              <a:t>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 </a:t>
            </a:r>
            <a:endParaRPr lang="fr-FR" sz="3600" dirty="0"/>
          </a:p>
        </p:txBody>
      </p:sp>
      <p:pic>
        <p:nvPicPr>
          <p:cNvPr id="5" name="Espace réservé du contenu 4" descr="http://www.tts.lu/imguser/forum/20140626/115006392602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64217"/>
            <a:ext cx="8229600" cy="379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err="1" smtClean="0"/>
              <a:t>Silver</a:t>
            </a:r>
            <a:r>
              <a:rPr lang="fr-FR" sz="3600" dirty="0" smtClean="0"/>
              <a:t> </a:t>
            </a:r>
            <a:r>
              <a:rPr lang="fr-FR" sz="3600" dirty="0" err="1" smtClean="0"/>
              <a:t>fluctuates</a:t>
            </a:r>
            <a:r>
              <a:rPr lang="fr-FR" sz="3600" dirty="0" smtClean="0"/>
              <a:t> </a:t>
            </a:r>
            <a:r>
              <a:rPr lang="fr-FR" sz="3600" dirty="0" err="1" smtClean="0"/>
              <a:t>under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Descending</a:t>
            </a:r>
            <a:r>
              <a:rPr lang="fr-FR" sz="3600" dirty="0" smtClean="0"/>
              <a:t> 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494569456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68866"/>
            <a:ext cx="8229600" cy="4188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err="1" smtClean="0"/>
              <a:t>Silver</a:t>
            </a:r>
            <a:r>
              <a:rPr lang="fr-FR" sz="3600" dirty="0" smtClean="0"/>
              <a:t> </a:t>
            </a:r>
            <a:r>
              <a:rPr lang="fr-FR" sz="3600" dirty="0" err="1" smtClean="0"/>
              <a:t>reenters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Ascending</a:t>
            </a:r>
            <a:r>
              <a:rPr lang="fr-FR" sz="3600" dirty="0" smtClean="0"/>
              <a:t>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 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502888717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33548"/>
            <a:ext cx="8229600" cy="425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err="1" smtClean="0"/>
              <a:t>Since</a:t>
            </a:r>
            <a:r>
              <a:rPr lang="fr-FR" sz="3200" dirty="0" smtClean="0"/>
              <a:t> the </a:t>
            </a:r>
            <a:r>
              <a:rPr lang="fr-FR" sz="3200" dirty="0" err="1" smtClean="0"/>
              <a:t>Low</a:t>
            </a:r>
            <a:r>
              <a:rPr lang="fr-FR" sz="3200" dirty="0" smtClean="0"/>
              <a:t> of March 2009, french CAC 40 </a:t>
            </a:r>
            <a:r>
              <a:rPr lang="fr-FR" sz="3200" dirty="0" err="1" smtClean="0"/>
              <a:t>fluctuates</a:t>
            </a:r>
            <a:r>
              <a:rPr lang="fr-FR" sz="3200" dirty="0" smtClean="0"/>
              <a:t> </a:t>
            </a:r>
            <a:r>
              <a:rPr lang="fr-FR" sz="3200" dirty="0" err="1" smtClean="0"/>
              <a:t>within</a:t>
            </a:r>
            <a:r>
              <a:rPr lang="fr-FR" sz="3200" dirty="0" smtClean="0"/>
              <a:t> </a:t>
            </a:r>
            <a:r>
              <a:rPr lang="fr-FR" sz="3200" dirty="0" err="1" smtClean="0"/>
              <a:t>its</a:t>
            </a:r>
            <a:r>
              <a:rPr lang="fr-FR" sz="3200" dirty="0" smtClean="0"/>
              <a:t> </a:t>
            </a:r>
            <a:r>
              <a:rPr lang="fr-FR" sz="3200" dirty="0" err="1" smtClean="0"/>
              <a:t>Ascending</a:t>
            </a:r>
            <a:r>
              <a:rPr lang="fr-FR" sz="3200" dirty="0" smtClean="0"/>
              <a:t> </a:t>
            </a:r>
            <a:r>
              <a:rPr lang="fr-FR" sz="3200" dirty="0" err="1" smtClean="0"/>
              <a:t>Hesitation</a:t>
            </a:r>
            <a:r>
              <a:rPr lang="fr-FR" sz="3200" dirty="0" smtClean="0"/>
              <a:t> Zone</a:t>
            </a:r>
            <a:endParaRPr lang="fr-FR" sz="32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34081"/>
            <a:ext cx="8229600" cy="365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French CAC 40 </a:t>
            </a:r>
            <a:br>
              <a:rPr lang="fr-FR" dirty="0" smtClean="0"/>
            </a:br>
            <a:r>
              <a:rPr lang="fr-FR" dirty="0" err="1" smtClean="0"/>
              <a:t>above</a:t>
            </a:r>
            <a:r>
              <a:rPr lang="fr-FR" dirty="0" smtClean="0"/>
              <a:t> and </a:t>
            </a:r>
            <a:r>
              <a:rPr lang="fr-FR" dirty="0" err="1" smtClean="0"/>
              <a:t>under</a:t>
            </a:r>
            <a:r>
              <a:rPr lang="fr-FR" dirty="0" smtClean="0"/>
              <a:t>  </a:t>
            </a:r>
            <a:br>
              <a:rPr lang="fr-FR" dirty="0" smtClean="0"/>
            </a:br>
            <a:r>
              <a:rPr lang="fr-FR" dirty="0" err="1" smtClean="0"/>
              <a:t>its</a:t>
            </a:r>
            <a:r>
              <a:rPr lang="fr-FR" dirty="0" smtClean="0"/>
              <a:t> </a:t>
            </a:r>
            <a:r>
              <a:rPr lang="fr-FR" dirty="0" err="1" smtClean="0"/>
              <a:t>Ascending</a:t>
            </a:r>
            <a:r>
              <a:rPr lang="fr-FR" dirty="0" smtClean="0"/>
              <a:t> (1x1 ) Angle </a:t>
            </a:r>
            <a:endParaRPr lang="fr-FR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643182"/>
            <a:ext cx="8229600" cy="3604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72560" cy="1285884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err="1" smtClean="0"/>
              <a:t>German</a:t>
            </a:r>
            <a:r>
              <a:rPr lang="fr-FR" sz="3200" dirty="0" smtClean="0"/>
              <a:t> DAX – 2016 / 2020 </a:t>
            </a:r>
            <a:br>
              <a:rPr lang="fr-FR" sz="3200" dirty="0" smtClean="0"/>
            </a:br>
            <a:r>
              <a:rPr lang="fr-FR" sz="3200" dirty="0" err="1" smtClean="0"/>
              <a:t>above</a:t>
            </a:r>
            <a:r>
              <a:rPr lang="fr-FR" sz="3200" dirty="0" smtClean="0"/>
              <a:t> </a:t>
            </a:r>
            <a:r>
              <a:rPr lang="fr-FR" sz="3200" dirty="0" err="1" smtClean="0"/>
              <a:t>its</a:t>
            </a:r>
            <a:r>
              <a:rPr lang="fr-FR" sz="3200" dirty="0" smtClean="0"/>
              <a:t> </a:t>
            </a:r>
            <a:r>
              <a:rPr lang="fr-FR" sz="3200" dirty="0" err="1" smtClean="0"/>
              <a:t>Ascending</a:t>
            </a:r>
            <a:r>
              <a:rPr lang="fr-FR" sz="3200" dirty="0" smtClean="0"/>
              <a:t> (1x1) Angle</a:t>
            </a:r>
            <a:br>
              <a:rPr lang="fr-FR" sz="3200" dirty="0" smtClean="0"/>
            </a:br>
            <a:endParaRPr lang="fr-F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95910"/>
            <a:ext cx="8229600" cy="353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German</a:t>
            </a:r>
            <a:r>
              <a:rPr lang="fr-FR" dirty="0" smtClean="0"/>
              <a:t> DAX 2016 / 2020 : </a:t>
            </a:r>
            <a:br>
              <a:rPr lang="fr-FR" dirty="0" smtClean="0"/>
            </a:br>
            <a:r>
              <a:rPr lang="fr-FR" dirty="0" err="1" smtClean="0"/>
              <a:t>Horizontals</a:t>
            </a:r>
            <a:r>
              <a:rPr lang="fr-FR" dirty="0" smtClean="0"/>
              <a:t>, </a:t>
            </a:r>
            <a:r>
              <a:rPr lang="fr-FR" dirty="0" err="1" smtClean="0"/>
              <a:t>Diagonals</a:t>
            </a:r>
            <a:r>
              <a:rPr lang="fr-FR" dirty="0" smtClean="0"/>
              <a:t>, </a:t>
            </a:r>
            <a:r>
              <a:rPr lang="fr-FR" dirty="0" err="1" smtClean="0"/>
              <a:t>Verticals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66465"/>
            <a:ext cx="8229600" cy="3593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4946</TotalTime>
  <Words>113</Words>
  <Application>Microsoft Office PowerPoint</Application>
  <PresentationFormat>Affichage à l'écran (4:3)</PresentationFormat>
  <Paragraphs>22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Circles of Conflict</vt:lpstr>
      <vt:lpstr>Curling Under, Rolling Over</vt:lpstr>
      <vt:lpstr>Licking Right, Going Through</vt:lpstr>
      <vt:lpstr>Curling Under, Licking Right</vt:lpstr>
      <vt:lpstr>NIKKEI avoids Circles of Conflict</vt:lpstr>
      <vt:lpstr>GBPJPY 30 minutes</vt:lpstr>
      <vt:lpstr>According to GANN, Angle (1x1)  – 1 Price Unit x 1 Time Unit –  is the Angle where Price and Time are balanced.</vt:lpstr>
      <vt:lpstr>Practical Application on TradingView</vt:lpstr>
      <vt:lpstr>Maurel &amp; Prom, no color, no comments</vt:lpstr>
      <vt:lpstr>Center of Gravity,  Strength, Weakness  Maurel &amp; Prom 2009 / 2021</vt:lpstr>
      <vt:lpstr>Center of Gravity &amp; Sine Wave  Maurel et Prom 2009 / 2021</vt:lpstr>
      <vt:lpstr>Strength Area / Weakness Area 2009 / 2021</vt:lpstr>
      <vt:lpstr>Strength Area/ Weakness Area 1991 / 2023</vt:lpstr>
      <vt:lpstr>NORDSON is above its (1x1) Angle  2009 / 2021</vt:lpstr>
      <vt:lpstr>Wheat : 2010 / 2018  follows its Descending Hesitation Zone </vt:lpstr>
      <vt:lpstr>S&amp;P 500  is above its Ascending Hesitation Zone </vt:lpstr>
      <vt:lpstr>Silver fluctuates under  its Descending  Hesitation Zone</vt:lpstr>
      <vt:lpstr>Silver reenters  its Ascending Hesitation Zone </vt:lpstr>
      <vt:lpstr>Since the Low of March 2009, french CAC 40 fluctuates within its Ascending Hesitation Zone</vt:lpstr>
      <vt:lpstr>French CAC 40  above and under   its Ascending (1x1 ) Angle </vt:lpstr>
      <vt:lpstr>German DAX – 2016 / 2020  above its Ascending (1x1) Angle </vt:lpstr>
      <vt:lpstr>German DAX 2016 / 2020 :  Horizontals, Diagonals, Verticals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ANGLES DE GANN</dc:title>
  <dc:creator>alain</dc:creator>
  <cp:lastModifiedBy>darty</cp:lastModifiedBy>
  <cp:revision>261</cp:revision>
  <dcterms:created xsi:type="dcterms:W3CDTF">2013-03-22T10:49:34Z</dcterms:created>
  <dcterms:modified xsi:type="dcterms:W3CDTF">2019-05-04T23:10:17Z</dcterms:modified>
</cp:coreProperties>
</file>