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328" r:id="rId3"/>
    <p:sldId id="329" r:id="rId4"/>
    <p:sldId id="330" r:id="rId5"/>
    <p:sldId id="331" r:id="rId6"/>
    <p:sldId id="332" r:id="rId7"/>
    <p:sldId id="333" r:id="rId8"/>
    <p:sldId id="334" r:id="rId9"/>
    <p:sldId id="340" r:id="rId10"/>
    <p:sldId id="342" r:id="rId11"/>
    <p:sldId id="335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918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42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3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875DE4-FEE6-4EB1-A375-2F1263BEB9EF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A902D-EB13-4BE4-B4FC-CC2178FB49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2A80B-CFD6-486D-93AF-BAF36C2736DC}" type="datetimeFigureOut">
              <a:rPr lang="fr-FR" smtClean="0"/>
              <a:pPr/>
              <a:t>03/05/2019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11560" y="836712"/>
            <a:ext cx="7772400" cy="1470025"/>
          </a:xfrm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GANN « ANGLES » (DIAGONALS)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31640" y="2492896"/>
            <a:ext cx="6400800" cy="2448272"/>
          </a:xfrm>
        </p:spPr>
        <p:txBody>
          <a:bodyPr>
            <a:normAutofit/>
          </a:bodyPr>
          <a:lstStyle/>
          <a:p>
            <a:r>
              <a:rPr lang="fr-FR" dirty="0" err="1" smtClean="0">
                <a:solidFill>
                  <a:schemeClr val="tx1"/>
                </a:solidFill>
              </a:rPr>
              <a:t>According</a:t>
            </a:r>
            <a:r>
              <a:rPr lang="fr-FR" dirty="0" smtClean="0">
                <a:solidFill>
                  <a:schemeClr val="tx1"/>
                </a:solidFill>
              </a:rPr>
              <a:t> to GANN, </a:t>
            </a:r>
          </a:p>
          <a:p>
            <a:r>
              <a:rPr lang="fr-FR" b="1" dirty="0" smtClean="0">
                <a:solidFill>
                  <a:schemeClr val="tx1"/>
                </a:solidFill>
              </a:rPr>
              <a:t>Angle (1x1) </a:t>
            </a:r>
          </a:p>
          <a:p>
            <a:r>
              <a:rPr lang="fr-FR" dirty="0" smtClean="0">
                <a:solidFill>
                  <a:schemeClr val="tx1"/>
                </a:solidFill>
              </a:rPr>
              <a:t>– 1 Price Unit x x 1 Time Unit - </a:t>
            </a:r>
          </a:p>
          <a:p>
            <a:r>
              <a:rPr lang="fr-FR" dirty="0" err="1" smtClean="0">
                <a:solidFill>
                  <a:schemeClr val="tx1"/>
                </a:solidFill>
              </a:rPr>
              <a:t>is</a:t>
            </a:r>
            <a:r>
              <a:rPr lang="fr-FR" dirty="0" smtClean="0">
                <a:solidFill>
                  <a:schemeClr val="tx1"/>
                </a:solidFill>
              </a:rPr>
              <a:t> the </a:t>
            </a:r>
            <a:r>
              <a:rPr lang="fr-FR" dirty="0" err="1" smtClean="0">
                <a:solidFill>
                  <a:schemeClr val="tx1"/>
                </a:solidFill>
              </a:rPr>
              <a:t>most</a:t>
            </a:r>
            <a:r>
              <a:rPr lang="fr-FR" dirty="0" smtClean="0">
                <a:solidFill>
                  <a:schemeClr val="tx1"/>
                </a:solidFill>
              </a:rPr>
              <a:t> important.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708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0108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smtClean="0"/>
              <a:t>NORDSON </a:t>
            </a:r>
            <a:r>
              <a:rPr lang="fr-FR" sz="3600" dirty="0" err="1" smtClean="0"/>
              <a:t>is</a:t>
            </a:r>
            <a:r>
              <a:rPr lang="fr-FR" sz="3600" dirty="0" smtClean="0"/>
              <a:t> </a:t>
            </a:r>
            <a:r>
              <a:rPr lang="fr-FR" sz="3600" dirty="0" err="1" smtClean="0"/>
              <a:t>above</a:t>
            </a:r>
            <a:r>
              <a:rPr lang="fr-FR" sz="3600" dirty="0" smtClean="0"/>
              <a:t> </a:t>
            </a:r>
            <a:r>
              <a:rPr lang="fr-FR" sz="3600" dirty="0" err="1" smtClean="0"/>
              <a:t>its</a:t>
            </a:r>
            <a:r>
              <a:rPr lang="fr-FR" sz="3600" dirty="0" smtClean="0"/>
              <a:t> (1x1) Angle </a:t>
            </a:r>
            <a:br>
              <a:rPr lang="fr-FR" sz="3600" dirty="0" smtClean="0"/>
            </a:br>
            <a:r>
              <a:rPr lang="fr-FR" sz="3600" dirty="0" smtClean="0"/>
              <a:t>2009 / 2021</a:t>
            </a:r>
            <a:endParaRPr lang="fr-FR" sz="3600" dirty="0"/>
          </a:p>
        </p:txBody>
      </p:sp>
      <p:pic>
        <p:nvPicPr>
          <p:cNvPr id="4" name="Espace réservé du contenu 3" descr="http://www.tts.lu/imguser/forum/20150430/160532703336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17037"/>
            <a:ext cx="8229600" cy="34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Wheat</a:t>
            </a:r>
            <a:r>
              <a:rPr lang="fr-FR" dirty="0" smtClean="0"/>
              <a:t> : 2010 / 2018 </a:t>
            </a:r>
            <a:br>
              <a:rPr lang="fr-FR" dirty="0" smtClean="0"/>
            </a:br>
            <a:r>
              <a:rPr lang="fr-FR" dirty="0" err="1" smtClean="0"/>
              <a:t>follows</a:t>
            </a:r>
            <a:r>
              <a:rPr lang="fr-FR" dirty="0" smtClean="0"/>
              <a:t> </a:t>
            </a:r>
            <a:r>
              <a:rPr lang="fr-FR" dirty="0" err="1" smtClean="0"/>
              <a:t>its</a:t>
            </a:r>
            <a:r>
              <a:rPr lang="fr-FR" dirty="0" smtClean="0"/>
              <a:t> </a:t>
            </a:r>
            <a:r>
              <a:rPr lang="fr-FR" dirty="0" err="1" smtClean="0"/>
              <a:t>Descending</a:t>
            </a:r>
            <a:r>
              <a:rPr lang="fr-FR" dirty="0" smtClean="0"/>
              <a:t> </a:t>
            </a:r>
            <a:r>
              <a:rPr lang="fr-FR" dirty="0" err="1" smtClean="0"/>
              <a:t>Hesitation</a:t>
            </a:r>
            <a:r>
              <a:rPr lang="fr-FR" dirty="0" smtClean="0"/>
              <a:t> Zone </a:t>
            </a:r>
            <a:endParaRPr lang="fr-FR" dirty="0"/>
          </a:p>
        </p:txBody>
      </p:sp>
      <p:pic>
        <p:nvPicPr>
          <p:cNvPr id="4" name="Espace réservé du contenu 3" descr="http://www.tts.lu/imguser/forum/20150420/000313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73207"/>
            <a:ext cx="8229600" cy="3979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715436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smtClean="0"/>
              <a:t>S&amp;P 500 </a:t>
            </a:r>
            <a:br>
              <a:rPr lang="fr-FR" sz="3600" dirty="0" smtClean="0"/>
            </a:br>
            <a:r>
              <a:rPr lang="fr-FR" sz="3600" dirty="0" err="1" smtClean="0"/>
              <a:t>is</a:t>
            </a:r>
            <a:r>
              <a:rPr lang="fr-FR" sz="3600" dirty="0" smtClean="0"/>
              <a:t> </a:t>
            </a:r>
            <a:r>
              <a:rPr lang="fr-FR" sz="3600" dirty="0" err="1" smtClean="0"/>
              <a:t>above</a:t>
            </a:r>
            <a:r>
              <a:rPr lang="fr-FR" sz="3600" dirty="0" smtClean="0"/>
              <a:t> </a:t>
            </a:r>
            <a:r>
              <a:rPr lang="fr-FR" sz="3600" dirty="0" err="1" smtClean="0"/>
              <a:t>its</a:t>
            </a:r>
            <a:r>
              <a:rPr lang="fr-FR" sz="3600" dirty="0" smtClean="0"/>
              <a:t> </a:t>
            </a:r>
            <a:r>
              <a:rPr lang="fr-FR" sz="3600" dirty="0" err="1" smtClean="0"/>
              <a:t>Ascending</a:t>
            </a:r>
            <a:r>
              <a:rPr lang="fr-FR" sz="3600" dirty="0" smtClean="0"/>
              <a:t> </a:t>
            </a:r>
            <a:r>
              <a:rPr lang="fr-FR" sz="3600" dirty="0" err="1" smtClean="0"/>
              <a:t>Hesitation</a:t>
            </a:r>
            <a:r>
              <a:rPr lang="fr-FR" sz="3600" dirty="0" smtClean="0"/>
              <a:t> Zone </a:t>
            </a:r>
            <a:endParaRPr lang="fr-FR" sz="3600" dirty="0"/>
          </a:p>
        </p:txBody>
      </p:sp>
      <p:pic>
        <p:nvPicPr>
          <p:cNvPr id="5" name="Espace réservé du contenu 4" descr="http://www.tts.lu/imguser/forum/20140626/115006392602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64217"/>
            <a:ext cx="8229600" cy="3797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err="1" smtClean="0"/>
              <a:t>Silver</a:t>
            </a:r>
            <a:r>
              <a:rPr lang="fr-FR" sz="3600" dirty="0" smtClean="0"/>
              <a:t> </a:t>
            </a:r>
            <a:r>
              <a:rPr lang="fr-FR" sz="3600" dirty="0" err="1" smtClean="0"/>
              <a:t>fluctuates</a:t>
            </a:r>
            <a:r>
              <a:rPr lang="fr-FR" sz="3600" dirty="0" smtClean="0"/>
              <a:t> </a:t>
            </a:r>
            <a:r>
              <a:rPr lang="fr-FR" sz="3600" dirty="0" err="1" smtClean="0"/>
              <a:t>under</a:t>
            </a:r>
            <a:r>
              <a:rPr lang="fr-FR" sz="3600" dirty="0" smtClean="0"/>
              <a:t> </a:t>
            </a:r>
            <a:br>
              <a:rPr lang="fr-FR" sz="3600" dirty="0" smtClean="0"/>
            </a:br>
            <a:r>
              <a:rPr lang="fr-FR" sz="3600" dirty="0" err="1" smtClean="0"/>
              <a:t>its</a:t>
            </a:r>
            <a:r>
              <a:rPr lang="fr-FR" sz="3600" dirty="0" smtClean="0"/>
              <a:t> </a:t>
            </a:r>
            <a:r>
              <a:rPr lang="fr-FR" sz="3600" dirty="0" err="1" smtClean="0"/>
              <a:t>Descending</a:t>
            </a:r>
            <a:r>
              <a:rPr lang="fr-FR" sz="3600" dirty="0" smtClean="0"/>
              <a:t>  </a:t>
            </a:r>
            <a:r>
              <a:rPr lang="fr-FR" sz="3600" dirty="0" err="1" smtClean="0"/>
              <a:t>Hesitation</a:t>
            </a:r>
            <a:r>
              <a:rPr lang="fr-FR" sz="3600" dirty="0" smtClean="0"/>
              <a:t> Zone</a:t>
            </a:r>
            <a:endParaRPr lang="fr-FR" sz="3600" dirty="0"/>
          </a:p>
        </p:txBody>
      </p:sp>
      <p:pic>
        <p:nvPicPr>
          <p:cNvPr id="4" name="Espace réservé du contenu 3" descr="http://www.tts.lu/imguser/forum/20140712/224945694563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68866"/>
            <a:ext cx="8229600" cy="4188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err="1" smtClean="0"/>
              <a:t>Silver</a:t>
            </a:r>
            <a:r>
              <a:rPr lang="fr-FR" sz="3600" dirty="0" smtClean="0"/>
              <a:t> </a:t>
            </a:r>
            <a:r>
              <a:rPr lang="fr-FR" sz="3600" dirty="0" err="1" smtClean="0"/>
              <a:t>reenters</a:t>
            </a:r>
            <a:r>
              <a:rPr lang="fr-FR" sz="3600" dirty="0" smtClean="0"/>
              <a:t> </a:t>
            </a:r>
            <a:br>
              <a:rPr lang="fr-FR" sz="3600" dirty="0" smtClean="0"/>
            </a:br>
            <a:r>
              <a:rPr lang="fr-FR" sz="3600" dirty="0" err="1" smtClean="0"/>
              <a:t>its</a:t>
            </a:r>
            <a:r>
              <a:rPr lang="fr-FR" sz="3600" dirty="0" smtClean="0"/>
              <a:t> </a:t>
            </a:r>
            <a:r>
              <a:rPr lang="fr-FR" sz="3600" dirty="0" err="1" smtClean="0"/>
              <a:t>Ascending</a:t>
            </a:r>
            <a:r>
              <a:rPr lang="fr-FR" sz="3600" dirty="0" smtClean="0"/>
              <a:t> </a:t>
            </a:r>
            <a:r>
              <a:rPr lang="fr-FR" sz="3600" dirty="0" err="1" smtClean="0"/>
              <a:t>Hesitation</a:t>
            </a:r>
            <a:r>
              <a:rPr lang="fr-FR" sz="3600" dirty="0" smtClean="0"/>
              <a:t> Zone </a:t>
            </a:r>
            <a:endParaRPr lang="fr-FR" sz="3600" dirty="0"/>
          </a:p>
        </p:txBody>
      </p:sp>
      <p:pic>
        <p:nvPicPr>
          <p:cNvPr id="4" name="Espace réservé du contenu 3" descr="http://www.tts.lu/imguser/forum/20140712/22502888717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33548"/>
            <a:ext cx="8229600" cy="4259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282" y="357166"/>
            <a:ext cx="8715436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err="1" smtClean="0"/>
              <a:t>Since</a:t>
            </a:r>
            <a:r>
              <a:rPr lang="fr-FR" sz="3200" dirty="0" smtClean="0"/>
              <a:t> the </a:t>
            </a:r>
            <a:r>
              <a:rPr lang="fr-FR" sz="3200" dirty="0" err="1" smtClean="0"/>
              <a:t>Low</a:t>
            </a:r>
            <a:r>
              <a:rPr lang="fr-FR" sz="3200" dirty="0" smtClean="0"/>
              <a:t> of March 2009, french CAC 40 </a:t>
            </a:r>
            <a:r>
              <a:rPr lang="fr-FR" sz="3200" dirty="0" err="1" smtClean="0"/>
              <a:t>fluctuates</a:t>
            </a:r>
            <a:r>
              <a:rPr lang="fr-FR" sz="3200" dirty="0" smtClean="0"/>
              <a:t> </a:t>
            </a:r>
            <a:r>
              <a:rPr lang="fr-FR" sz="3200" dirty="0" err="1" smtClean="0"/>
              <a:t>within</a:t>
            </a:r>
            <a:r>
              <a:rPr lang="fr-FR" sz="3200" dirty="0" smtClean="0"/>
              <a:t> </a:t>
            </a:r>
            <a:r>
              <a:rPr lang="fr-FR" sz="3200" dirty="0" err="1" smtClean="0"/>
              <a:t>its</a:t>
            </a:r>
            <a:r>
              <a:rPr lang="fr-FR" sz="3200" dirty="0" smtClean="0"/>
              <a:t> </a:t>
            </a:r>
            <a:r>
              <a:rPr lang="fr-FR" sz="3200" dirty="0" err="1" smtClean="0"/>
              <a:t>Ascending</a:t>
            </a:r>
            <a:r>
              <a:rPr lang="fr-FR" sz="3200" dirty="0" smtClean="0"/>
              <a:t> </a:t>
            </a:r>
            <a:r>
              <a:rPr lang="fr-FR" sz="3200" dirty="0" err="1" smtClean="0"/>
              <a:t>Hesitation</a:t>
            </a:r>
            <a:r>
              <a:rPr lang="fr-FR" sz="3200" dirty="0" smtClean="0"/>
              <a:t> Zone</a:t>
            </a:r>
            <a:endParaRPr lang="fr-FR" sz="3200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34081"/>
            <a:ext cx="8229600" cy="365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French CAC 40 </a:t>
            </a:r>
            <a:br>
              <a:rPr lang="fr-FR" dirty="0" smtClean="0"/>
            </a:br>
            <a:r>
              <a:rPr lang="fr-FR" dirty="0" err="1" smtClean="0"/>
              <a:t>above</a:t>
            </a:r>
            <a:r>
              <a:rPr lang="fr-FR" dirty="0" smtClean="0"/>
              <a:t> and </a:t>
            </a:r>
            <a:r>
              <a:rPr lang="fr-FR" dirty="0" err="1" smtClean="0"/>
              <a:t>under</a:t>
            </a:r>
            <a:r>
              <a:rPr lang="fr-FR" dirty="0" smtClean="0"/>
              <a:t>  </a:t>
            </a:r>
            <a:br>
              <a:rPr lang="fr-FR" dirty="0" smtClean="0"/>
            </a:br>
            <a:r>
              <a:rPr lang="fr-FR" dirty="0" err="1" smtClean="0"/>
              <a:t>its</a:t>
            </a:r>
            <a:r>
              <a:rPr lang="fr-FR" dirty="0" smtClean="0"/>
              <a:t> </a:t>
            </a:r>
            <a:r>
              <a:rPr lang="fr-FR" dirty="0" err="1" smtClean="0"/>
              <a:t>Ascending</a:t>
            </a:r>
            <a:r>
              <a:rPr lang="fr-FR" dirty="0" smtClean="0"/>
              <a:t> (1x1 ) Angle </a:t>
            </a:r>
            <a:endParaRPr lang="fr-FR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643182"/>
            <a:ext cx="8229600" cy="3604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572560" cy="1285884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err="1" smtClean="0"/>
              <a:t>German</a:t>
            </a:r>
            <a:r>
              <a:rPr lang="fr-FR" sz="3200" dirty="0" smtClean="0"/>
              <a:t> DAX – 2016 / 2020 </a:t>
            </a:r>
            <a:br>
              <a:rPr lang="fr-FR" sz="3200" dirty="0" smtClean="0"/>
            </a:br>
            <a:r>
              <a:rPr lang="fr-FR" sz="3200" dirty="0" err="1" smtClean="0"/>
              <a:t>above</a:t>
            </a:r>
            <a:r>
              <a:rPr lang="fr-FR" sz="3200" dirty="0" smtClean="0"/>
              <a:t> </a:t>
            </a:r>
            <a:r>
              <a:rPr lang="fr-FR" sz="3200" dirty="0" err="1" smtClean="0"/>
              <a:t>its</a:t>
            </a:r>
            <a:r>
              <a:rPr lang="fr-FR" sz="3200" dirty="0" smtClean="0"/>
              <a:t> </a:t>
            </a:r>
            <a:r>
              <a:rPr lang="fr-FR" sz="3200" dirty="0" err="1" smtClean="0"/>
              <a:t>Ascending</a:t>
            </a:r>
            <a:r>
              <a:rPr lang="fr-FR" sz="3200" dirty="0" smtClean="0"/>
              <a:t> (1x1) Angle</a:t>
            </a:r>
            <a:br>
              <a:rPr lang="fr-FR" sz="3200" dirty="0" smtClean="0"/>
            </a:br>
            <a:endParaRPr lang="fr-FR" sz="32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95910"/>
            <a:ext cx="8229600" cy="3534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German</a:t>
            </a:r>
            <a:r>
              <a:rPr lang="fr-FR" dirty="0" smtClean="0"/>
              <a:t> DAX 2016 / 2020 : </a:t>
            </a:r>
            <a:br>
              <a:rPr lang="fr-FR" dirty="0" smtClean="0"/>
            </a:br>
            <a:r>
              <a:rPr lang="fr-FR" dirty="0" err="1" smtClean="0"/>
              <a:t>Horizontals</a:t>
            </a:r>
            <a:r>
              <a:rPr lang="fr-FR" dirty="0" smtClean="0"/>
              <a:t>, </a:t>
            </a:r>
            <a:r>
              <a:rPr lang="fr-FR" dirty="0" err="1" smtClean="0"/>
              <a:t>Diagonals</a:t>
            </a:r>
            <a:r>
              <a:rPr lang="fr-FR" dirty="0" smtClean="0"/>
              <a:t>, </a:t>
            </a:r>
            <a:r>
              <a:rPr lang="fr-FR" dirty="0" err="1" smtClean="0"/>
              <a:t>Verticals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66465"/>
            <a:ext cx="8229600" cy="3593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smtClean="0"/>
              <a:t>NIKKEI </a:t>
            </a:r>
            <a:r>
              <a:rPr lang="fr-FR" dirty="0" err="1" smtClean="0"/>
              <a:t>avoids</a:t>
            </a:r>
            <a:r>
              <a:rPr lang="fr-FR" dirty="0" smtClean="0"/>
              <a:t> </a:t>
            </a:r>
            <a:r>
              <a:rPr lang="fr-FR" dirty="0" err="1" smtClean="0"/>
              <a:t>Circles</a:t>
            </a:r>
            <a:r>
              <a:rPr lang="fr-FR" dirty="0" smtClean="0"/>
              <a:t> of </a:t>
            </a:r>
            <a:r>
              <a:rPr lang="fr-FR" dirty="0" err="1" smtClean="0"/>
              <a:t>Conflict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4678</TotalTime>
  <Words>81</Words>
  <Application>Microsoft Office PowerPoint</Application>
  <PresentationFormat>Affichage à l'écran (4:3)</PresentationFormat>
  <Paragraphs>15</Paragraphs>
  <Slides>11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Thème Office</vt:lpstr>
      <vt:lpstr>GANN « ANGLES » (DIAGONALS)</vt:lpstr>
      <vt:lpstr>NORDSON is above its (1x1) Angle  2009 / 2021</vt:lpstr>
      <vt:lpstr>Wheat : 2010 / 2018  follows its Descending Hesitation Zone </vt:lpstr>
      <vt:lpstr>S&amp;P 500  is above its Ascending Hesitation Zone </vt:lpstr>
      <vt:lpstr>Silver fluctuates under  its Descending  Hesitation Zone</vt:lpstr>
      <vt:lpstr>Silver reenters  its Ascending Hesitation Zone </vt:lpstr>
      <vt:lpstr>Since the Low of March 2009, french CAC 40 fluctuates within its Ascending Hesitation Zone</vt:lpstr>
      <vt:lpstr>French CAC 40  above and under   its Ascending (1x1 ) Angle </vt:lpstr>
      <vt:lpstr>German DAX – 2016 / 2020  above its Ascending (1x1) Angle </vt:lpstr>
      <vt:lpstr>German DAX 2016 / 2020 :  Horizontals, Diagonals, Verticals</vt:lpstr>
      <vt:lpstr>NIKKEI avoids Circles of Conflict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ANGLES DE GANN</dc:title>
  <dc:creator>alain</dc:creator>
  <cp:lastModifiedBy>darty</cp:lastModifiedBy>
  <cp:revision>259</cp:revision>
  <dcterms:created xsi:type="dcterms:W3CDTF">2013-03-22T10:49:34Z</dcterms:created>
  <dcterms:modified xsi:type="dcterms:W3CDTF">2019-05-03T20:42:28Z</dcterms:modified>
</cp:coreProperties>
</file>