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323" r:id="rId3"/>
    <p:sldId id="324" r:id="rId4"/>
    <p:sldId id="325" r:id="rId5"/>
    <p:sldId id="326" r:id="rId6"/>
    <p:sldId id="327" r:id="rId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918" autoAdjust="0"/>
    <p:restoredTop sz="94638" autoAdjust="0"/>
  </p:normalViewPr>
  <p:slideViewPr>
    <p:cSldViewPr>
      <p:cViewPr varScale="1">
        <p:scale>
          <a:sx n="86" d="100"/>
          <a:sy n="86" d="100"/>
        </p:scale>
        <p:origin x="-142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338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875DE4-FEE6-4EB1-A375-2F1263BEB9EF}" type="datetimeFigureOut">
              <a:rPr lang="fr-FR" smtClean="0"/>
              <a:pPr/>
              <a:t>03/05/2019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A902D-EB13-4BE4-B4FC-CC2178FB491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2A80B-CFD6-486D-93AF-BAF36C2736DC}" type="datetimeFigureOut">
              <a:rPr lang="fr-FR" smtClean="0"/>
              <a:pPr/>
              <a:t>03/05/2019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F63A3-C7F1-4DAF-967A-0CBBACA82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2A80B-CFD6-486D-93AF-BAF36C2736DC}" type="datetimeFigureOut">
              <a:rPr lang="fr-FR" smtClean="0"/>
              <a:pPr/>
              <a:t>03/05/2019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F63A3-C7F1-4DAF-967A-0CBBACA82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2A80B-CFD6-486D-93AF-BAF36C2736DC}" type="datetimeFigureOut">
              <a:rPr lang="fr-FR" smtClean="0"/>
              <a:pPr/>
              <a:t>03/05/2019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F63A3-C7F1-4DAF-967A-0CBBACA82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2A80B-CFD6-486D-93AF-BAF36C2736DC}" type="datetimeFigureOut">
              <a:rPr lang="fr-FR" smtClean="0"/>
              <a:pPr/>
              <a:t>03/05/2019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F63A3-C7F1-4DAF-967A-0CBBACA82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2A80B-CFD6-486D-93AF-BAF36C2736DC}" type="datetimeFigureOut">
              <a:rPr lang="fr-FR" smtClean="0"/>
              <a:pPr/>
              <a:t>03/05/2019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F63A3-C7F1-4DAF-967A-0CBBACA82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2A80B-CFD6-486D-93AF-BAF36C2736DC}" type="datetimeFigureOut">
              <a:rPr lang="fr-FR" smtClean="0"/>
              <a:pPr/>
              <a:t>03/05/2019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F63A3-C7F1-4DAF-967A-0CBBACA82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2A80B-CFD6-486D-93AF-BAF36C2736DC}" type="datetimeFigureOut">
              <a:rPr lang="fr-FR" smtClean="0"/>
              <a:pPr/>
              <a:t>03/05/2019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F63A3-C7F1-4DAF-967A-0CBBACA82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2A80B-CFD6-486D-93AF-BAF36C2736DC}" type="datetimeFigureOut">
              <a:rPr lang="fr-FR" smtClean="0"/>
              <a:pPr/>
              <a:t>03/05/2019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F63A3-C7F1-4DAF-967A-0CBBACA82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2A80B-CFD6-486D-93AF-BAF36C2736DC}" type="datetimeFigureOut">
              <a:rPr lang="fr-FR" smtClean="0"/>
              <a:pPr/>
              <a:t>03/05/2019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F63A3-C7F1-4DAF-967A-0CBBACA82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2A80B-CFD6-486D-93AF-BAF36C2736DC}" type="datetimeFigureOut">
              <a:rPr lang="fr-FR" smtClean="0"/>
              <a:pPr/>
              <a:t>03/05/2019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F63A3-C7F1-4DAF-967A-0CBBACA82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2A80B-CFD6-486D-93AF-BAF36C2736DC}" type="datetimeFigureOut">
              <a:rPr lang="fr-FR" smtClean="0"/>
              <a:pPr/>
              <a:t>03/05/2019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F63A3-C7F1-4DAF-967A-0CBBACA82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A2A80B-CFD6-486D-93AF-BAF36C2736DC}" type="datetimeFigureOut">
              <a:rPr lang="fr-FR" smtClean="0"/>
              <a:pPr/>
              <a:t>03/05/2019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7F63A3-C7F1-4DAF-967A-0CBBACA82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11560" y="836712"/>
            <a:ext cx="7772400" cy="1470025"/>
          </a:xfrm>
          <a:solidFill>
            <a:srgbClr val="FFFF00"/>
          </a:solidFill>
        </p:spPr>
        <p:txBody>
          <a:bodyPr/>
          <a:lstStyle/>
          <a:p>
            <a:r>
              <a:rPr lang="fr-FR" dirty="0" smtClean="0"/>
              <a:t>GANN « ANGLES » (DIAGONALS)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31640" y="2492896"/>
            <a:ext cx="6400800" cy="2448272"/>
          </a:xfrm>
        </p:spPr>
        <p:txBody>
          <a:bodyPr>
            <a:normAutofit/>
          </a:bodyPr>
          <a:lstStyle/>
          <a:p>
            <a:r>
              <a:rPr lang="fr-FR" dirty="0" err="1" smtClean="0">
                <a:solidFill>
                  <a:schemeClr val="tx1"/>
                </a:solidFill>
              </a:rPr>
              <a:t>According</a:t>
            </a:r>
            <a:r>
              <a:rPr lang="fr-FR" dirty="0" smtClean="0">
                <a:solidFill>
                  <a:schemeClr val="tx1"/>
                </a:solidFill>
              </a:rPr>
              <a:t> to GANN, </a:t>
            </a:r>
          </a:p>
          <a:p>
            <a:r>
              <a:rPr lang="fr-FR" b="1" dirty="0" smtClean="0">
                <a:solidFill>
                  <a:schemeClr val="tx1"/>
                </a:solidFill>
              </a:rPr>
              <a:t>Angle (1x1) </a:t>
            </a:r>
          </a:p>
          <a:p>
            <a:r>
              <a:rPr lang="fr-FR" dirty="0" smtClean="0">
                <a:solidFill>
                  <a:schemeClr val="tx1"/>
                </a:solidFill>
              </a:rPr>
              <a:t>– 1 Price Unit x x 1 Time Unit - </a:t>
            </a:r>
          </a:p>
          <a:p>
            <a:r>
              <a:rPr lang="fr-FR" dirty="0" err="1" smtClean="0">
                <a:solidFill>
                  <a:schemeClr val="tx1"/>
                </a:solidFill>
              </a:rPr>
              <a:t>is</a:t>
            </a:r>
            <a:r>
              <a:rPr lang="fr-FR" dirty="0" smtClean="0">
                <a:solidFill>
                  <a:schemeClr val="tx1"/>
                </a:solidFill>
              </a:rPr>
              <a:t> the </a:t>
            </a:r>
            <a:r>
              <a:rPr lang="fr-FR" dirty="0" err="1" smtClean="0">
                <a:solidFill>
                  <a:schemeClr val="tx1"/>
                </a:solidFill>
              </a:rPr>
              <a:t>most</a:t>
            </a:r>
            <a:r>
              <a:rPr lang="fr-FR" dirty="0" smtClean="0">
                <a:solidFill>
                  <a:schemeClr val="tx1"/>
                </a:solidFill>
              </a:rPr>
              <a:t> important.</a:t>
            </a:r>
            <a:endParaRPr lang="fr-F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7082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Maurel &amp; </a:t>
            </a:r>
            <a:r>
              <a:rPr lang="fr-FR" dirty="0" err="1" smtClean="0"/>
              <a:t>Prom</a:t>
            </a:r>
            <a:r>
              <a:rPr lang="fr-FR" dirty="0" smtClean="0"/>
              <a:t>,</a:t>
            </a:r>
            <a:br>
              <a:rPr lang="fr-FR" dirty="0" smtClean="0"/>
            </a:br>
            <a:r>
              <a:rPr lang="fr-FR" dirty="0" smtClean="0"/>
              <a:t>no </a:t>
            </a:r>
            <a:r>
              <a:rPr lang="fr-FR" dirty="0" err="1" smtClean="0"/>
              <a:t>color</a:t>
            </a:r>
            <a:r>
              <a:rPr lang="fr-FR" dirty="0" smtClean="0"/>
              <a:t>, no </a:t>
            </a:r>
            <a:r>
              <a:rPr lang="fr-FR" dirty="0" err="1" smtClean="0"/>
              <a:t>comments</a:t>
            </a:r>
            <a:endParaRPr lang="fr-F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20321"/>
            <a:ext cx="8229600" cy="3485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25602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r>
              <a:rPr lang="fr-FR" sz="3600" dirty="0" smtClean="0"/>
              <a:t>Center of </a:t>
            </a:r>
            <a:r>
              <a:rPr lang="fr-FR" sz="3600" dirty="0" err="1" smtClean="0"/>
              <a:t>Gravity</a:t>
            </a:r>
            <a:r>
              <a:rPr lang="fr-FR" sz="3600" dirty="0" smtClean="0"/>
              <a:t>, </a:t>
            </a:r>
            <a:br>
              <a:rPr lang="fr-FR" sz="3600" dirty="0" smtClean="0"/>
            </a:br>
            <a:r>
              <a:rPr lang="fr-FR" sz="3600" dirty="0" err="1" smtClean="0"/>
              <a:t>Strength</a:t>
            </a:r>
            <a:r>
              <a:rPr lang="fr-FR" sz="3600" dirty="0" smtClean="0"/>
              <a:t>, </a:t>
            </a:r>
            <a:r>
              <a:rPr lang="fr-FR" sz="3600" dirty="0" err="1" smtClean="0"/>
              <a:t>Weakness</a:t>
            </a:r>
            <a:r>
              <a:rPr lang="fr-FR" sz="3600" dirty="0" smtClean="0"/>
              <a:t> </a:t>
            </a:r>
            <a:br>
              <a:rPr lang="fr-FR" sz="3600" dirty="0" smtClean="0"/>
            </a:br>
            <a:r>
              <a:rPr lang="fr-FR" sz="3600" dirty="0" smtClean="0"/>
              <a:t>Maurel &amp; </a:t>
            </a:r>
            <a:r>
              <a:rPr lang="fr-FR" sz="3600" dirty="0" err="1" smtClean="0"/>
              <a:t>Prom</a:t>
            </a:r>
            <a:r>
              <a:rPr lang="fr-FR" sz="3600" dirty="0" smtClean="0"/>
              <a:t> 2009 / 2021</a:t>
            </a:r>
            <a:endParaRPr lang="fr-FR" sz="36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2857496"/>
            <a:ext cx="8229600" cy="36761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Center of </a:t>
            </a:r>
            <a:r>
              <a:rPr lang="fr-FR" dirty="0" err="1" smtClean="0"/>
              <a:t>Gravity</a:t>
            </a:r>
            <a:r>
              <a:rPr lang="fr-FR" dirty="0" smtClean="0"/>
              <a:t> &amp; Sine </a:t>
            </a:r>
            <a:r>
              <a:rPr lang="fr-FR" dirty="0" err="1" smtClean="0"/>
              <a:t>Wave</a:t>
            </a:r>
            <a:r>
              <a:rPr lang="fr-FR" dirty="0" smtClean="0"/>
              <a:t> </a:t>
            </a:r>
            <a:br>
              <a:rPr lang="fr-FR" dirty="0" smtClean="0"/>
            </a:br>
            <a:r>
              <a:rPr lang="fr-FR" dirty="0" smtClean="0"/>
              <a:t>Maurel et </a:t>
            </a:r>
            <a:r>
              <a:rPr lang="fr-FR" dirty="0" err="1" smtClean="0"/>
              <a:t>Prom</a:t>
            </a:r>
            <a:r>
              <a:rPr lang="fr-FR" dirty="0" smtClean="0"/>
              <a:t> 2009 / 2021</a:t>
            </a:r>
            <a:endParaRPr lang="fr-FR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991815"/>
            <a:ext cx="8229600" cy="3742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err="1" smtClean="0"/>
              <a:t>Strength</a:t>
            </a:r>
            <a:r>
              <a:rPr lang="fr-FR" dirty="0" smtClean="0"/>
              <a:t> Area / </a:t>
            </a:r>
            <a:r>
              <a:rPr lang="fr-FR" dirty="0" err="1" smtClean="0"/>
              <a:t>Weakness</a:t>
            </a:r>
            <a:r>
              <a:rPr lang="fr-FR" dirty="0" smtClean="0"/>
              <a:t> Area</a:t>
            </a:r>
            <a:br>
              <a:rPr lang="fr-FR" dirty="0" smtClean="0"/>
            </a:br>
            <a:r>
              <a:rPr lang="fr-FR" dirty="0" smtClean="0"/>
              <a:t>2009 / 2021</a:t>
            </a:r>
            <a:endParaRPr lang="fr-FR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051818"/>
            <a:ext cx="8229600" cy="3622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fr-FR" dirty="0" err="1" smtClean="0"/>
              <a:t>Strength</a:t>
            </a:r>
            <a:r>
              <a:rPr lang="fr-FR" dirty="0" smtClean="0"/>
              <a:t> Area/ </a:t>
            </a:r>
            <a:r>
              <a:rPr lang="fr-FR" dirty="0" err="1" smtClean="0"/>
              <a:t>Weakness</a:t>
            </a:r>
            <a:r>
              <a:rPr lang="fr-FR" dirty="0" smtClean="0"/>
              <a:t> Area</a:t>
            </a:r>
            <a:br>
              <a:rPr lang="fr-FR" dirty="0" smtClean="0"/>
            </a:br>
            <a:r>
              <a:rPr lang="fr-FR" dirty="0" smtClean="0"/>
              <a:t>1991 / 2023</a:t>
            </a:r>
            <a:endParaRPr lang="fr-FR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830326"/>
            <a:ext cx="8229600" cy="4065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4679</TotalTime>
  <Words>49</Words>
  <Application>Microsoft Office PowerPoint</Application>
  <PresentationFormat>Affichage à l'écran (4:3)</PresentationFormat>
  <Paragraphs>10</Paragraphs>
  <Slides>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7" baseType="lpstr">
      <vt:lpstr>Thème Office</vt:lpstr>
      <vt:lpstr>GANN « ANGLES » (DIAGONALS)</vt:lpstr>
      <vt:lpstr>Maurel &amp; Prom, no color, no comments</vt:lpstr>
      <vt:lpstr>Center of Gravity,  Strength, Weakness  Maurel &amp; Prom 2009 / 2021</vt:lpstr>
      <vt:lpstr>Center of Gravity &amp; Sine Wave  Maurel et Prom 2009 / 2021</vt:lpstr>
      <vt:lpstr>Strength Area / Weakness Area 2009 / 2021</vt:lpstr>
      <vt:lpstr>Strength Area/ Weakness Area 1991 / 2023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ANGLES DE GANN</dc:title>
  <dc:creator>alain</dc:creator>
  <cp:lastModifiedBy>darty</cp:lastModifiedBy>
  <cp:revision>259</cp:revision>
  <dcterms:created xsi:type="dcterms:W3CDTF">2013-03-22T10:49:34Z</dcterms:created>
  <dcterms:modified xsi:type="dcterms:W3CDTF">2019-05-03T20:41:38Z</dcterms:modified>
</cp:coreProperties>
</file>