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310" r:id="rId3"/>
    <p:sldId id="325" r:id="rId4"/>
    <p:sldId id="324" r:id="rId5"/>
    <p:sldId id="323" r:id="rId6"/>
    <p:sldId id="271" r:id="rId7"/>
    <p:sldId id="270" r:id="rId8"/>
    <p:sldId id="273" r:id="rId9"/>
    <p:sldId id="272" r:id="rId10"/>
    <p:sldId id="274" r:id="rId11"/>
    <p:sldId id="275" r:id="rId12"/>
    <p:sldId id="319" r:id="rId13"/>
    <p:sldId id="311" r:id="rId14"/>
    <p:sldId id="318" r:id="rId15"/>
    <p:sldId id="312" r:id="rId16"/>
    <p:sldId id="313" r:id="rId17"/>
    <p:sldId id="314" r:id="rId18"/>
    <p:sldId id="315" r:id="rId19"/>
    <p:sldId id="316" r:id="rId20"/>
    <p:sldId id="317" r:id="rId21"/>
    <p:sldId id="320" r:id="rId22"/>
    <p:sldId id="321" r:id="rId23"/>
    <p:sldId id="322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8DABE-8B1B-427B-9D88-A33F3372C42A}" type="datetimeFigureOut">
              <a:rPr lang="fr-FR" smtClean="0"/>
              <a:pPr/>
              <a:t>27/06/2019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0EF07-DDE6-4879-9349-2634CE10CC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BUILDING YOUR ENVELOPES</a:t>
            </a:r>
            <a:br>
              <a:rPr lang="fr-FR" dirty="0" smtClean="0"/>
            </a:br>
            <a:r>
              <a:rPr lang="fr-FR" dirty="0" smtClean="0"/>
              <a:t>WITH  THE GANN OCTAVE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286124"/>
            <a:ext cx="8229600" cy="2840039"/>
          </a:xfrm>
        </p:spPr>
        <p:txBody>
          <a:bodyPr/>
          <a:lstStyle/>
          <a:p>
            <a:pPr algn="ctr"/>
            <a:r>
              <a:rPr lang="en-US" i="1" dirty="0" smtClean="0"/>
              <a:t>"Construction of such an Envelope                     is always the starting point                               for observational cyclic analysis"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Jim Hurst- Profit Magic - page 37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fr-FR" sz="3200" dirty="0" err="1" smtClean="0"/>
              <a:t>Why</a:t>
            </a:r>
            <a:r>
              <a:rPr lang="fr-FR" sz="3200" dirty="0" smtClean="0"/>
              <a:t> </a:t>
            </a:r>
            <a:r>
              <a:rPr lang="fr-FR" sz="3200" dirty="0" err="1" smtClean="0"/>
              <a:t>using</a:t>
            </a:r>
            <a:r>
              <a:rPr lang="fr-FR" sz="3200" dirty="0" smtClean="0"/>
              <a:t> a </a:t>
            </a:r>
            <a:r>
              <a:rPr lang="fr-FR" sz="3200" dirty="0" err="1" smtClean="0"/>
              <a:t>Centered</a:t>
            </a:r>
            <a:r>
              <a:rPr lang="fr-FR" sz="3200" dirty="0" smtClean="0"/>
              <a:t> </a:t>
            </a:r>
            <a:r>
              <a:rPr lang="fr-FR" sz="3200" dirty="0" err="1" smtClean="0"/>
              <a:t>Moving</a:t>
            </a:r>
            <a:r>
              <a:rPr lang="fr-FR" sz="3200" dirty="0" smtClean="0"/>
              <a:t> </a:t>
            </a:r>
            <a:r>
              <a:rPr lang="fr-FR" sz="3200" dirty="0" err="1" smtClean="0"/>
              <a:t>Average</a:t>
            </a:r>
            <a:r>
              <a:rPr lang="fr-FR" sz="3200" dirty="0" smtClean="0"/>
              <a:t> ?</a:t>
            </a:r>
            <a:endParaRPr lang="fr-FR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84226"/>
            <a:ext cx="8229600" cy="3557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Calculating</a:t>
            </a:r>
            <a:r>
              <a:rPr lang="fr-FR" dirty="0" smtClean="0"/>
              <a:t>  </a:t>
            </a:r>
            <a:br>
              <a:rPr lang="fr-FR" dirty="0" smtClean="0"/>
            </a:br>
            <a:r>
              <a:rPr lang="fr-FR" dirty="0" smtClean="0"/>
              <a:t>a </a:t>
            </a:r>
            <a:r>
              <a:rPr lang="fr-FR" dirty="0" err="1" smtClean="0"/>
              <a:t>Centered</a:t>
            </a:r>
            <a:r>
              <a:rPr lang="fr-FR" dirty="0" smtClean="0"/>
              <a:t> </a:t>
            </a:r>
            <a:r>
              <a:rPr lang="fr-FR" dirty="0" err="1" smtClean="0"/>
              <a:t>Moving</a:t>
            </a:r>
            <a:r>
              <a:rPr lang="fr-FR" dirty="0" smtClean="0"/>
              <a:t> </a:t>
            </a:r>
            <a:r>
              <a:rPr lang="fr-FR" dirty="0" err="1" smtClean="0"/>
              <a:t>Average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FR" dirty="0" smtClean="0"/>
          </a:p>
          <a:p>
            <a:r>
              <a:rPr lang="fr-FR" dirty="0" smtClean="0"/>
              <a:t>The last point of a </a:t>
            </a:r>
            <a:r>
              <a:rPr lang="fr-FR" dirty="0" err="1" smtClean="0"/>
              <a:t>Centered</a:t>
            </a:r>
            <a:r>
              <a:rPr lang="fr-FR" dirty="0" smtClean="0"/>
              <a:t> </a:t>
            </a:r>
            <a:r>
              <a:rPr lang="fr-FR" dirty="0" err="1" smtClean="0"/>
              <a:t>Moving</a:t>
            </a:r>
            <a:r>
              <a:rPr lang="fr-FR" dirty="0" smtClean="0"/>
              <a:t> </a:t>
            </a:r>
            <a:r>
              <a:rPr lang="fr-FR" dirty="0" err="1" smtClean="0"/>
              <a:t>Average</a:t>
            </a:r>
            <a:r>
              <a:rPr lang="fr-FR" dirty="0" smtClean="0"/>
              <a:t> (CMA)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positioned</a:t>
            </a:r>
            <a:r>
              <a:rPr lang="fr-FR" dirty="0" smtClean="0"/>
              <a:t> ½ </a:t>
            </a:r>
            <a:r>
              <a:rPr lang="fr-FR" dirty="0" err="1" smtClean="0"/>
              <a:t>period</a:t>
            </a:r>
            <a:r>
              <a:rPr lang="fr-FR" dirty="0" smtClean="0"/>
              <a:t> back</a:t>
            </a:r>
          </a:p>
          <a:p>
            <a:endParaRPr lang="fr-FR" dirty="0" smtClean="0"/>
          </a:p>
          <a:p>
            <a:r>
              <a:rPr lang="fr-FR" dirty="0" err="1" smtClean="0"/>
              <a:t>Example</a:t>
            </a:r>
            <a:r>
              <a:rPr lang="fr-FR" dirty="0" smtClean="0"/>
              <a:t> : If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consider</a:t>
            </a:r>
            <a:r>
              <a:rPr lang="fr-FR" dirty="0" smtClean="0"/>
              <a:t> a </a:t>
            </a:r>
            <a:r>
              <a:rPr lang="fr-FR" dirty="0" err="1" smtClean="0"/>
              <a:t>Centered</a:t>
            </a:r>
            <a:r>
              <a:rPr lang="fr-FR" dirty="0" smtClean="0"/>
              <a:t> </a:t>
            </a:r>
            <a:r>
              <a:rPr lang="fr-FR" dirty="0" err="1" smtClean="0"/>
              <a:t>Moving</a:t>
            </a:r>
            <a:r>
              <a:rPr lang="fr-FR" dirty="0" smtClean="0"/>
              <a:t> </a:t>
            </a:r>
            <a:r>
              <a:rPr lang="fr-FR" dirty="0" err="1" smtClean="0"/>
              <a:t>Average</a:t>
            </a:r>
            <a:r>
              <a:rPr lang="fr-FR" dirty="0" smtClean="0"/>
              <a:t>  21 </a:t>
            </a:r>
            <a:r>
              <a:rPr lang="fr-FR" dirty="0" err="1" smtClean="0"/>
              <a:t>days</a:t>
            </a:r>
            <a:r>
              <a:rPr lang="fr-FR" dirty="0" smtClean="0"/>
              <a:t>, the last </a:t>
            </a:r>
            <a:r>
              <a:rPr lang="fr-FR" dirty="0" err="1" smtClean="0"/>
              <a:t>calculated</a:t>
            </a:r>
            <a:r>
              <a:rPr lang="fr-FR" dirty="0" smtClean="0"/>
              <a:t> value of CMA 21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positioned</a:t>
            </a:r>
            <a:r>
              <a:rPr lang="fr-FR" dirty="0" smtClean="0"/>
              <a:t> 10 </a:t>
            </a:r>
            <a:r>
              <a:rPr lang="fr-FR" dirty="0" err="1" smtClean="0"/>
              <a:t>days</a:t>
            </a:r>
            <a:r>
              <a:rPr lang="fr-FR" dirty="0" smtClean="0"/>
              <a:t> back </a:t>
            </a:r>
            <a:r>
              <a:rPr lang="fr-FR" dirty="0" err="1" smtClean="0"/>
              <a:t>at</a:t>
            </a:r>
            <a:r>
              <a:rPr lang="fr-FR" dirty="0" smtClean="0"/>
              <a:t> D-11.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65416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A </a:t>
            </a:r>
            <a:r>
              <a:rPr lang="fr-FR" sz="3600" dirty="0" err="1" smtClean="0"/>
              <a:t>Centered</a:t>
            </a:r>
            <a:r>
              <a:rPr lang="fr-FR" sz="3600" dirty="0" smtClean="0"/>
              <a:t> </a:t>
            </a:r>
            <a:r>
              <a:rPr lang="fr-FR" sz="3600" dirty="0" err="1" smtClean="0"/>
              <a:t>Moving</a:t>
            </a:r>
            <a:r>
              <a:rPr lang="fr-FR" sz="3600" dirty="0" smtClean="0"/>
              <a:t> </a:t>
            </a:r>
            <a:r>
              <a:rPr lang="fr-FR" sz="3600" dirty="0" err="1" smtClean="0"/>
              <a:t>Average</a:t>
            </a:r>
            <a:r>
              <a:rPr lang="fr-FR" sz="3600" dirty="0" smtClean="0"/>
              <a:t>  </a:t>
            </a:r>
            <a:br>
              <a:rPr lang="fr-FR" sz="3600" dirty="0" smtClean="0"/>
            </a:br>
            <a:r>
              <a:rPr lang="fr-FR" sz="3600" dirty="0" smtClean="0"/>
              <a:t> of </a:t>
            </a:r>
            <a:r>
              <a:rPr lang="fr-FR" sz="3600" dirty="0" err="1" smtClean="0"/>
              <a:t>any</a:t>
            </a:r>
            <a:r>
              <a:rPr lang="fr-FR" sz="3600" dirty="0" smtClean="0"/>
              <a:t> </a:t>
            </a:r>
            <a:r>
              <a:rPr lang="fr-FR" sz="3600" dirty="0" err="1" smtClean="0"/>
              <a:t>given</a:t>
            </a:r>
            <a:r>
              <a:rPr lang="fr-FR" sz="3600" dirty="0" smtClean="0"/>
              <a:t> Time </a:t>
            </a:r>
            <a:r>
              <a:rPr lang="fr-FR" sz="3600" dirty="0" err="1" smtClean="0"/>
              <a:t>Span</a:t>
            </a:r>
            <a:r>
              <a:rPr lang="fr-FR" sz="3600" dirty="0" smtClean="0"/>
              <a:t>                                  </a:t>
            </a:r>
            <a:r>
              <a:rPr lang="fr-FR" sz="3600" dirty="0" err="1" smtClean="0"/>
              <a:t>acts</a:t>
            </a:r>
            <a:r>
              <a:rPr lang="fr-FR" sz="3600" dirty="0" smtClean="0"/>
              <a:t> as  a « </a:t>
            </a:r>
            <a:r>
              <a:rPr lang="fr-FR" sz="3600" dirty="0" err="1" smtClean="0"/>
              <a:t>Low</a:t>
            </a:r>
            <a:r>
              <a:rPr lang="fr-FR" sz="3600" dirty="0" smtClean="0"/>
              <a:t> </a:t>
            </a:r>
            <a:r>
              <a:rPr lang="fr-FR" sz="3600" dirty="0" err="1" smtClean="0"/>
              <a:t>Pass</a:t>
            </a:r>
            <a:r>
              <a:rPr lang="fr-FR" sz="3600" dirty="0" smtClean="0"/>
              <a:t> </a:t>
            </a:r>
            <a:r>
              <a:rPr lang="fr-FR" sz="3600" dirty="0" err="1" smtClean="0"/>
              <a:t>Filter</a:t>
            </a:r>
            <a:r>
              <a:rPr lang="fr-FR" sz="3600" dirty="0" smtClean="0"/>
              <a:t> ».</a:t>
            </a:r>
            <a:endParaRPr lang="fr-FR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85720" y="2332037"/>
            <a:ext cx="8229600" cy="4311673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fr-FR" sz="45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Tx/>
              <a:buChar char="-"/>
            </a:pP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Reduces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to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zero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the magnitude of all fluctuations (cycles,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frequencies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 of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duration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equal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to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that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time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span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buFontTx/>
              <a:buChar char="-"/>
            </a:pPr>
            <a:endParaRPr lang="fr-FR" sz="51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FontTx/>
              <a:buChar char="-"/>
            </a:pP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greatly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reduces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the magnitude of all fluctuations (cycles,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frequencies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 of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duration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less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than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the time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span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of the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moving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average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buNone/>
            </a:pP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 let « come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through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 » all fluctuations (cycles,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frequencies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 of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duration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greater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than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the time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span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of the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moving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51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average</a:t>
            </a:r>
            <a:r>
              <a:rPr lang="fr-FR" sz="5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5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fr-FR" sz="45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Practical</a:t>
            </a:r>
            <a:r>
              <a:rPr lang="fr-FR" dirty="0" smtClean="0"/>
              <a:t> </a:t>
            </a:r>
            <a:r>
              <a:rPr lang="fr-FR" dirty="0" err="1" smtClean="0"/>
              <a:t>Example</a:t>
            </a:r>
            <a:r>
              <a:rPr lang="fr-FR" dirty="0" smtClean="0"/>
              <a:t> : </a:t>
            </a:r>
            <a:br>
              <a:rPr lang="fr-FR" dirty="0" smtClean="0"/>
            </a:br>
            <a:r>
              <a:rPr lang="fr-FR" dirty="0" smtClean="0"/>
              <a:t>The 4 </a:t>
            </a:r>
            <a:r>
              <a:rPr lang="fr-FR" dirty="0" err="1" smtClean="0"/>
              <a:t>Months</a:t>
            </a:r>
            <a:r>
              <a:rPr lang="fr-FR" dirty="0" smtClean="0"/>
              <a:t> </a:t>
            </a:r>
            <a:r>
              <a:rPr lang="fr-FR" dirty="0" err="1" smtClean="0"/>
              <a:t>Centered</a:t>
            </a:r>
            <a:r>
              <a:rPr lang="fr-FR" dirty="0" smtClean="0"/>
              <a:t> </a:t>
            </a:r>
            <a:r>
              <a:rPr lang="fr-FR" dirty="0" err="1" smtClean="0"/>
              <a:t>Moving</a:t>
            </a:r>
            <a:r>
              <a:rPr lang="fr-FR" dirty="0" smtClean="0"/>
              <a:t> </a:t>
            </a:r>
            <a:r>
              <a:rPr lang="fr-FR" dirty="0" err="1" smtClean="0"/>
              <a:t>Average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eliminates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the 4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cycle.</a:t>
            </a:r>
          </a:p>
          <a:p>
            <a:pPr>
              <a:buNone/>
            </a:pP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greatly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reduces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the magnitude of cycles  of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duration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less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than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4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(3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2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1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        2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Weeks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etc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  <a:p>
            <a:pPr>
              <a:buNone/>
            </a:pP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 let « come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through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 » all cycles of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duration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greater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than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4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(18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Years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9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Years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6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Years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4.5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Years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3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Years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18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9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6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  <a:p>
            <a:pPr>
              <a:buNone/>
            </a:pP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The 4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Centered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Moving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Average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shows us the Trend of the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sum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of all Cycles of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duration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greater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than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4 </a:t>
            </a:r>
            <a:r>
              <a:rPr lang="fr-FR" sz="4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.</a:t>
            </a:r>
            <a:br>
              <a:rPr lang="fr-FR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FR" sz="3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fr-FR" sz="3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fr-FR" sz="3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MAUREL &amp; PROM : </a:t>
            </a:r>
            <a:br>
              <a:rPr lang="fr-FR" dirty="0" smtClean="0"/>
            </a:br>
            <a:r>
              <a:rPr lang="fr-FR" dirty="0" smtClean="0"/>
              <a:t>Major Fractal = 0 / 100</a:t>
            </a:r>
            <a:endParaRPr lang="fr-FR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MAUREL &amp; PROM : </a:t>
            </a:r>
            <a:br>
              <a:rPr lang="fr-FR" dirty="0" smtClean="0"/>
            </a:br>
            <a:r>
              <a:rPr lang="fr-FR" dirty="0" smtClean="0"/>
              <a:t>Active Fractal = 0 / 25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sz="3600" u="sng" dirty="0" err="1" smtClean="0"/>
              <a:t>Defining</a:t>
            </a:r>
            <a:r>
              <a:rPr lang="fr-FR" sz="3600" u="sng" dirty="0" smtClean="0"/>
              <a:t> the 1 </a:t>
            </a:r>
            <a:r>
              <a:rPr lang="fr-FR" sz="3600" u="sng" dirty="0" err="1" smtClean="0"/>
              <a:t>Year</a:t>
            </a:r>
            <a:r>
              <a:rPr lang="fr-FR" sz="3600" u="sng" dirty="0" smtClean="0"/>
              <a:t> </a:t>
            </a:r>
            <a:r>
              <a:rPr lang="fr-FR" sz="3600" u="sng" dirty="0" err="1" smtClean="0"/>
              <a:t>Envelope</a:t>
            </a:r>
            <a:r>
              <a:rPr lang="fr-FR" sz="3600" u="sng" dirty="0" smtClean="0"/>
              <a:t> Octave</a:t>
            </a:r>
            <a:endParaRPr lang="fr-FR" sz="36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Major Fractal =  0 / 100</a:t>
            </a:r>
          </a:p>
          <a:p>
            <a:r>
              <a:rPr lang="fr-FR" dirty="0" smtClean="0"/>
              <a:t>Major Octave = 100 / 8 = 12,5</a:t>
            </a:r>
          </a:p>
          <a:p>
            <a:endParaRPr lang="fr-FR" dirty="0" smtClean="0"/>
          </a:p>
          <a:p>
            <a:r>
              <a:rPr lang="fr-FR" dirty="0" smtClean="0"/>
              <a:t>Active Fractal =  0 / 25</a:t>
            </a:r>
          </a:p>
          <a:p>
            <a:r>
              <a:rPr lang="fr-FR" dirty="0" smtClean="0"/>
              <a:t>Active Octave = 25 / 8 = 3,125</a:t>
            </a:r>
          </a:p>
          <a:p>
            <a:endParaRPr lang="fr-FR" dirty="0" smtClean="0"/>
          </a:p>
          <a:p>
            <a:r>
              <a:rPr lang="fr-FR" dirty="0" err="1" smtClean="0"/>
              <a:t>Then</a:t>
            </a:r>
            <a:r>
              <a:rPr lang="fr-FR" dirty="0" smtClean="0"/>
              <a:t> 3,125 </a:t>
            </a:r>
            <a:r>
              <a:rPr lang="fr-FR" dirty="0" err="1" smtClean="0"/>
              <a:t>will</a:t>
            </a:r>
            <a:r>
              <a:rPr lang="fr-FR" dirty="0" smtClean="0"/>
              <a:t>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selected</a:t>
            </a:r>
            <a:r>
              <a:rPr lang="fr-FR" dirty="0" smtClean="0"/>
              <a:t> as Octave             to </a:t>
            </a:r>
            <a:r>
              <a:rPr lang="fr-FR" dirty="0" err="1" smtClean="0"/>
              <a:t>build</a:t>
            </a:r>
            <a:r>
              <a:rPr lang="fr-FR" dirty="0" smtClean="0"/>
              <a:t> the 1 </a:t>
            </a:r>
            <a:r>
              <a:rPr lang="fr-FR" dirty="0" err="1" smtClean="0"/>
              <a:t>Year</a:t>
            </a:r>
            <a:r>
              <a:rPr lang="fr-FR" dirty="0" smtClean="0"/>
              <a:t> </a:t>
            </a:r>
            <a:r>
              <a:rPr lang="fr-FR" dirty="0" err="1" smtClean="0"/>
              <a:t>Envelope</a:t>
            </a: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Building the 1 </a:t>
            </a:r>
            <a:r>
              <a:rPr lang="fr-FR" dirty="0" err="1" smtClean="0"/>
              <a:t>Year</a:t>
            </a:r>
            <a:r>
              <a:rPr lang="fr-FR" dirty="0" smtClean="0"/>
              <a:t> </a:t>
            </a:r>
            <a:r>
              <a:rPr lang="fr-FR" dirty="0" err="1" smtClean="0"/>
              <a:t>Envelope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96918"/>
            <a:ext cx="8229600" cy="373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Building the 6 </a:t>
            </a:r>
            <a:r>
              <a:rPr lang="fr-FR" dirty="0" err="1" smtClean="0"/>
              <a:t>Months</a:t>
            </a:r>
            <a:r>
              <a:rPr lang="fr-FR" dirty="0" smtClean="0"/>
              <a:t> </a:t>
            </a:r>
            <a:r>
              <a:rPr lang="fr-FR" dirty="0" err="1" smtClean="0"/>
              <a:t>Envelope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96918"/>
            <a:ext cx="8229600" cy="373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143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Building the 6 </a:t>
            </a:r>
            <a:r>
              <a:rPr lang="fr-FR" dirty="0" err="1" smtClean="0"/>
              <a:t>Weeks</a:t>
            </a:r>
            <a:r>
              <a:rPr lang="fr-FR" dirty="0" smtClean="0"/>
              <a:t> </a:t>
            </a:r>
            <a:r>
              <a:rPr lang="fr-FR" dirty="0" err="1" smtClean="0"/>
              <a:t>Envelope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96918"/>
            <a:ext cx="8229600" cy="373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Multiplying</a:t>
            </a:r>
            <a:r>
              <a:rPr lang="fr-FR" dirty="0" smtClean="0"/>
              <a:t> or </a:t>
            </a:r>
            <a:r>
              <a:rPr lang="fr-FR" dirty="0" err="1" smtClean="0"/>
              <a:t>Dividing</a:t>
            </a:r>
            <a:r>
              <a:rPr lang="fr-FR" dirty="0" smtClean="0"/>
              <a:t> by 2</a:t>
            </a:r>
            <a:br>
              <a:rPr lang="fr-FR" dirty="0" smtClean="0"/>
            </a:br>
            <a:r>
              <a:rPr lang="fr-FR" dirty="0" smtClean="0"/>
              <a:t> the </a:t>
            </a:r>
            <a:r>
              <a:rPr lang="fr-FR" dirty="0" err="1" smtClean="0"/>
              <a:t>operative</a:t>
            </a:r>
            <a:r>
              <a:rPr lang="fr-FR" dirty="0" smtClean="0"/>
              <a:t> Octave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To manage :</a:t>
            </a:r>
          </a:p>
          <a:p>
            <a:endParaRPr lang="fr-FR" dirty="0" smtClean="0"/>
          </a:p>
          <a:p>
            <a:r>
              <a:rPr lang="fr-FR" dirty="0" smtClean="0"/>
              <a:t>- the use of </a:t>
            </a:r>
            <a:r>
              <a:rPr lang="fr-FR" dirty="0" err="1" smtClean="0"/>
              <a:t>different</a:t>
            </a:r>
            <a:r>
              <a:rPr lang="fr-FR" dirty="0" smtClean="0"/>
              <a:t> Time </a:t>
            </a:r>
            <a:r>
              <a:rPr lang="fr-FR" dirty="0" err="1" smtClean="0"/>
              <a:t>Units</a:t>
            </a:r>
            <a:r>
              <a:rPr lang="fr-FR" dirty="0" smtClean="0"/>
              <a:t> (TU)</a:t>
            </a:r>
          </a:p>
          <a:p>
            <a:endParaRPr lang="fr-FR" dirty="0" smtClean="0"/>
          </a:p>
          <a:p>
            <a:r>
              <a:rPr lang="fr-FR" dirty="0" smtClean="0"/>
              <a:t>- </a:t>
            </a:r>
            <a:r>
              <a:rPr lang="fr-FR" dirty="0" err="1" smtClean="0"/>
              <a:t>Volatility</a:t>
            </a:r>
            <a:r>
              <a:rPr lang="fr-FR" dirty="0" smtClean="0"/>
              <a:t> modifications </a:t>
            </a:r>
          </a:p>
          <a:p>
            <a:endParaRPr lang="fr-FR" dirty="0" smtClean="0"/>
          </a:p>
          <a:p>
            <a:r>
              <a:rPr lang="fr-FR" dirty="0" smtClean="0"/>
              <a:t>- GAPS UP or DOWN  </a:t>
            </a:r>
            <a:r>
              <a:rPr lang="fr-FR" dirty="0" err="1" smtClean="0"/>
              <a:t>at</a:t>
            </a:r>
            <a:r>
              <a:rPr lang="fr-FR" dirty="0" smtClean="0"/>
              <a:t> the </a:t>
            </a:r>
            <a:r>
              <a:rPr lang="fr-FR" dirty="0" err="1" smtClean="0"/>
              <a:t>opening</a:t>
            </a:r>
            <a:r>
              <a:rPr lang="fr-FR" dirty="0" smtClean="0"/>
              <a:t> of the </a:t>
            </a:r>
            <a:r>
              <a:rPr lang="fr-FR" dirty="0" err="1" smtClean="0"/>
              <a:t>Market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NZDUSD : Price Range = 0,88-0,38 =0.50</a:t>
            </a:r>
            <a:br>
              <a:rPr lang="fr-FR" dirty="0" smtClean="0"/>
            </a:br>
            <a:r>
              <a:rPr lang="fr-FR" dirty="0" smtClean="0"/>
              <a:t>Octave = 0.5 / 8 = 0.0625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0803" y="1600200"/>
            <a:ext cx="802239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NZDUSD : Price Range = 0,88-0,38 </a:t>
            </a:r>
            <a:br>
              <a:rPr lang="fr-FR" dirty="0" smtClean="0"/>
            </a:br>
            <a:r>
              <a:rPr lang="fr-FR" dirty="0" smtClean="0"/>
              <a:t>Octave = 1 / 8 = 0.125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0803" y="1600200"/>
            <a:ext cx="802239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</a:t>
            </a:r>
            <a:r>
              <a:rPr lang="fr-FR" sz="3200" dirty="0" err="1" smtClean="0"/>
              <a:t>Envelope</a:t>
            </a:r>
            <a:r>
              <a:rPr lang="fr-FR" sz="3200" dirty="0" smtClean="0"/>
              <a:t> </a:t>
            </a:r>
            <a:r>
              <a:rPr lang="fr-FR" sz="3200" dirty="0" err="1" smtClean="0"/>
              <a:t>Parameters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5 </a:t>
            </a:r>
            <a:r>
              <a:rPr lang="fr-FR" sz="3200" dirty="0" err="1" smtClean="0"/>
              <a:t>Years</a:t>
            </a:r>
            <a:r>
              <a:rPr lang="fr-FR" sz="3200" dirty="0" smtClean="0"/>
              <a:t> - </a:t>
            </a:r>
            <a:r>
              <a:rPr lang="fr-FR" sz="3200" dirty="0" err="1" smtClean="0"/>
              <a:t>Week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0.125 / 0.0625 / 0.03125</a:t>
            </a:r>
            <a:endParaRPr lang="fr-FR" sz="3200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00024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</a:t>
            </a:r>
            <a:r>
              <a:rPr lang="fr-FR" sz="3200" dirty="0" err="1" smtClean="0"/>
              <a:t>Envelope</a:t>
            </a:r>
            <a:r>
              <a:rPr lang="fr-FR" sz="3200" dirty="0" smtClean="0"/>
              <a:t> </a:t>
            </a:r>
            <a:r>
              <a:rPr lang="fr-FR" sz="3200" dirty="0" err="1" smtClean="0"/>
              <a:t>Parameters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1 </a:t>
            </a:r>
            <a:r>
              <a:rPr lang="fr-FR" sz="3200" dirty="0" err="1" smtClean="0"/>
              <a:t>Year</a:t>
            </a:r>
            <a:r>
              <a:rPr lang="fr-FR" sz="3200" dirty="0" smtClean="0"/>
              <a:t> - Day</a:t>
            </a:r>
            <a:br>
              <a:rPr lang="fr-FR" sz="3200" dirty="0" smtClean="0"/>
            </a:br>
            <a:r>
              <a:rPr lang="fr-FR" sz="3200" dirty="0" smtClean="0"/>
              <a:t>0.03125 / 0.015625 / 0.0078125</a:t>
            </a:r>
            <a:endParaRPr lang="fr-FR" sz="32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00024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</a:t>
            </a:r>
            <a:r>
              <a:rPr lang="fr-FR" sz="3200" dirty="0" err="1" smtClean="0"/>
              <a:t>Parameters</a:t>
            </a:r>
            <a:r>
              <a:rPr lang="fr-FR" sz="3200" dirty="0" smtClean="0"/>
              <a:t> of </a:t>
            </a:r>
            <a:r>
              <a:rPr lang="fr-FR" sz="3200" dirty="0" err="1" smtClean="0"/>
              <a:t>Envelopes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6 </a:t>
            </a:r>
            <a:r>
              <a:rPr lang="fr-FR" sz="3200" dirty="0" err="1" smtClean="0"/>
              <a:t>Months</a:t>
            </a:r>
            <a:r>
              <a:rPr lang="fr-FR" sz="3200" dirty="0" smtClean="0"/>
              <a:t> </a:t>
            </a:r>
            <a:r>
              <a:rPr lang="fr-FR" sz="3200" dirty="0" smtClean="0"/>
              <a:t>– 2 H = 120 minutes</a:t>
            </a:r>
            <a:br>
              <a:rPr lang="fr-FR" sz="3200" dirty="0" smtClean="0"/>
            </a:br>
            <a:r>
              <a:rPr lang="fr-FR" sz="3200" dirty="0" smtClean="0"/>
              <a:t>0.015625 / 0.0078125 / 0.00390625</a:t>
            </a:r>
            <a:endParaRPr lang="fr-FR" sz="32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71678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</a:t>
            </a:r>
            <a:r>
              <a:rPr lang="fr-FR" sz="3200" dirty="0" err="1" smtClean="0"/>
              <a:t>Envelope</a:t>
            </a:r>
            <a:r>
              <a:rPr lang="fr-FR" sz="3200" dirty="0" smtClean="0"/>
              <a:t> </a:t>
            </a:r>
            <a:r>
              <a:rPr lang="fr-FR" sz="3200" dirty="0" err="1" smtClean="0"/>
              <a:t>Parameters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3 </a:t>
            </a:r>
            <a:r>
              <a:rPr lang="fr-FR" sz="3200" dirty="0" err="1" smtClean="0"/>
              <a:t>Months</a:t>
            </a:r>
            <a:r>
              <a:rPr lang="fr-FR" sz="3200" dirty="0" smtClean="0"/>
              <a:t> – 1 H = 60 minutes</a:t>
            </a:r>
            <a:br>
              <a:rPr lang="fr-FR" sz="3200" dirty="0" smtClean="0"/>
            </a:br>
            <a:r>
              <a:rPr lang="fr-FR" sz="3200" dirty="0" smtClean="0"/>
              <a:t>0.015625 / 0.0078125 / 0.00390625</a:t>
            </a:r>
            <a:endParaRPr lang="fr-FR" sz="3200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71678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</a:t>
            </a:r>
            <a:r>
              <a:rPr lang="fr-FR" sz="3200" dirty="0" err="1" smtClean="0"/>
              <a:t>Envelope</a:t>
            </a:r>
            <a:r>
              <a:rPr lang="fr-FR" sz="3200" dirty="0" smtClean="0"/>
              <a:t> </a:t>
            </a:r>
            <a:r>
              <a:rPr lang="fr-FR" sz="3200" dirty="0" err="1" smtClean="0"/>
              <a:t>Parameters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1 </a:t>
            </a:r>
            <a:r>
              <a:rPr lang="fr-FR" sz="3200" dirty="0" err="1" smtClean="0"/>
              <a:t>Month</a:t>
            </a:r>
            <a:r>
              <a:rPr lang="fr-FR" sz="3200" dirty="0" smtClean="0"/>
              <a:t> –  30 minutes</a:t>
            </a:r>
            <a:br>
              <a:rPr lang="fr-FR" sz="3200" dirty="0" smtClean="0"/>
            </a:br>
            <a:r>
              <a:rPr lang="fr-FR" sz="3200" dirty="0" smtClean="0"/>
              <a:t>0.0078125 / 0.00390625 / 0.001953125</a:t>
            </a:r>
            <a:endParaRPr lang="fr-FR" sz="32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00024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43985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NZDUSD : </a:t>
            </a:r>
            <a:r>
              <a:rPr lang="fr-FR" sz="3200" dirty="0" err="1" smtClean="0"/>
              <a:t>Envelope</a:t>
            </a:r>
            <a:r>
              <a:rPr lang="fr-FR" sz="3200" dirty="0" smtClean="0"/>
              <a:t> </a:t>
            </a:r>
            <a:r>
              <a:rPr lang="fr-FR" sz="3200" dirty="0" err="1" smtClean="0"/>
              <a:t>Parameters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5 </a:t>
            </a:r>
            <a:r>
              <a:rPr lang="fr-FR" sz="3200" dirty="0" err="1" smtClean="0"/>
              <a:t>Days</a:t>
            </a:r>
            <a:r>
              <a:rPr lang="fr-FR" sz="3200" dirty="0" smtClean="0"/>
              <a:t>–  5 minutes</a:t>
            </a:r>
            <a:br>
              <a:rPr lang="fr-FR" sz="3200" dirty="0" smtClean="0"/>
            </a:br>
            <a:r>
              <a:rPr lang="fr-FR" sz="3200" dirty="0" smtClean="0"/>
              <a:t>0.00390625 / 0.001953125 / 0.0009765625</a:t>
            </a:r>
            <a:endParaRPr lang="fr-FR" sz="32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928802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fr-FR" dirty="0" smtClean="0"/>
              <a:t>Return to the </a:t>
            </a:r>
            <a:r>
              <a:rPr lang="fr-FR" dirty="0" err="1" smtClean="0"/>
              <a:t>Mean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3406" y="1600200"/>
            <a:ext cx="799718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: GAP Up + 94 points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6921" y="1600200"/>
            <a:ext cx="801015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: GAP UP + 100 points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6983" y="1600200"/>
            <a:ext cx="805003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2323</TotalTime>
  <Words>280</Words>
  <Application>Microsoft Office PowerPoint</Application>
  <PresentationFormat>Affichage à l'écran (4:3)</PresentationFormat>
  <Paragraphs>51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BUILDING YOUR ENVELOPES WITH  THE GANN OCTAVE</vt:lpstr>
      <vt:lpstr>Why using a Centered Moving Average ?</vt:lpstr>
      <vt:lpstr>Calculating   a Centered Moving Average</vt:lpstr>
      <vt:lpstr>A Centered Moving Average    of any given Time Span                                  acts as  a « Low Pass Filter ».</vt:lpstr>
      <vt:lpstr>Practical Example :  The 4 Months Centered Moving Average</vt:lpstr>
      <vt:lpstr>MAUREL &amp; PROM :  Major Fractal = 0 / 100</vt:lpstr>
      <vt:lpstr>MAUREL &amp; PROM :  Active Fractal = 0 / 25</vt:lpstr>
      <vt:lpstr>Defining the 1 Year Envelope Octave</vt:lpstr>
      <vt:lpstr>Building the 1 Year Envelope </vt:lpstr>
      <vt:lpstr>Building the 6 Months Envelope </vt:lpstr>
      <vt:lpstr>Building the 6 Weeks Envelope </vt:lpstr>
      <vt:lpstr>Multiplying or Dividing by 2  the operative Octave</vt:lpstr>
      <vt:lpstr>NZDUSD : Price Range = 0,88-0,38 =0.50 Octave = 0.5 / 8 = 0.0625</vt:lpstr>
      <vt:lpstr>NZDUSD : Price Range = 0,88-0,38  Octave = 1 / 8 = 0.125</vt:lpstr>
      <vt:lpstr>NZDUSD : Envelope Parameters  5 Years - Week 0.125 / 0.0625 / 0.03125</vt:lpstr>
      <vt:lpstr>NZDUSD : Envelope Parameters  1 Year - Day 0.03125 / 0.015625 / 0.0078125</vt:lpstr>
      <vt:lpstr>NZDUSD : Parameters of Envelopes  6 Months – 2 H = 120 minutes 0.015625 / 0.0078125 / 0.00390625</vt:lpstr>
      <vt:lpstr>NZDUSD : Envelope Parameters  3 Months – 1 H = 60 minutes 0.015625 / 0.0078125 / 0.00390625</vt:lpstr>
      <vt:lpstr>NZDUSD : Envelope Parameters  1 Month –  30 minutes 0.0078125 / 0.00390625 / 0.001953125</vt:lpstr>
      <vt:lpstr>NZDUSD : Envelope Parameters  5 Days–  5 minutes 0.00390625 / 0.001953125 / 0.0009765625</vt:lpstr>
      <vt:lpstr>Return to the Mean</vt:lpstr>
      <vt:lpstr>DAX : GAP Up + 94 points</vt:lpstr>
      <vt:lpstr>DAX : GAP UP + 100 points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CROISEMENTS DE MOYENNES MOBILES CENTREES (MMC)</dc:title>
  <dc:creator>alain</dc:creator>
  <cp:lastModifiedBy>darty</cp:lastModifiedBy>
  <cp:revision>188</cp:revision>
  <dcterms:created xsi:type="dcterms:W3CDTF">2013-02-24T01:49:40Z</dcterms:created>
  <dcterms:modified xsi:type="dcterms:W3CDTF">2019-06-27T08:42:58Z</dcterms:modified>
</cp:coreProperties>
</file>