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840" r:id="rId2"/>
  </p:sldMasterIdLst>
  <p:notesMasterIdLst>
    <p:notesMasterId r:id="rId19"/>
  </p:notesMasterIdLst>
  <p:handoutMasterIdLst>
    <p:handoutMasterId r:id="rId20"/>
  </p:handoutMasterIdLst>
  <p:sldIdLst>
    <p:sldId id="257" r:id="rId3"/>
    <p:sldId id="302" r:id="rId4"/>
    <p:sldId id="312" r:id="rId5"/>
    <p:sldId id="303" r:id="rId6"/>
    <p:sldId id="304" r:id="rId7"/>
    <p:sldId id="305" r:id="rId8"/>
    <p:sldId id="307" r:id="rId9"/>
    <p:sldId id="306" r:id="rId10"/>
    <p:sldId id="286" r:id="rId11"/>
    <p:sldId id="288" r:id="rId12"/>
    <p:sldId id="299" r:id="rId13"/>
    <p:sldId id="285" r:id="rId14"/>
    <p:sldId id="309" r:id="rId15"/>
    <p:sldId id="310" r:id="rId16"/>
    <p:sldId id="311" r:id="rId17"/>
    <p:sldId id="295" r:id="rId1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B89868"/>
    <a:srgbClr val="26262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114" d="100"/>
          <a:sy n="114" d="100"/>
        </p:scale>
        <p:origin x="414" y="108"/>
      </p:cViewPr>
      <p:guideLst>
        <p:guide orient="horz" pos="2160"/>
        <p:guide pos="3840"/>
      </p:guideLst>
    </p:cSldViewPr>
  </p:slideViewPr>
  <p:notesTextViewPr>
    <p:cViewPr>
      <p:scale>
        <a:sx n="1" d="1"/>
        <a:sy n="1" d="1"/>
      </p:scale>
      <p:origin x="0" y="0"/>
    </p:cViewPr>
  </p:notesTextViewPr>
  <p:sorterViewPr>
    <p:cViewPr>
      <p:scale>
        <a:sx n="100" d="100"/>
        <a:sy n="100" d="100"/>
      </p:scale>
      <p:origin x="0" y="0"/>
    </p:cViewPr>
  </p:sorterViewPr>
  <p:notesViewPr>
    <p:cSldViewPr snapToGrid="0">
      <p:cViewPr varScale="1">
        <p:scale>
          <a:sx n="63" d="100"/>
          <a:sy n="63" d="100"/>
        </p:scale>
        <p:origin x="2838" y="108"/>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3" Type="http://schemas.openxmlformats.org/officeDocument/2006/relationships/slide" Target="slides/slide1.xml"/><Relationship Id="rId21" Type="http://schemas.openxmlformats.org/officeDocument/2006/relationships/presProps" Target="presProp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 Type="http://schemas.openxmlformats.org/officeDocument/2006/relationships/slideMaster" Target="slideMasters/slideMaster1.xml"/><Relationship Id="rId16" Type="http://schemas.openxmlformats.org/officeDocument/2006/relationships/slide" Target="slides/slide14.xml"/><Relationship Id="rId20" Type="http://schemas.openxmlformats.org/officeDocument/2006/relationships/handoutMaster" Target="handoutMasters/handoutMaster1.xml"/><Relationship Id="rId1" Type="http://schemas.openxmlformats.org/officeDocument/2006/relationships/customXml" Target="../customXml/item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tableStyles" Target="tableStyle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theme" Target="theme/theme1.xml"/><Relationship Id="rId10" Type="http://schemas.openxmlformats.org/officeDocument/2006/relationships/slide" Target="slides/slide8.xml"/><Relationship Id="rId19" Type="http://schemas.openxmlformats.org/officeDocument/2006/relationships/notesMaster" Target="notesMasters/notesMaster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0DBFBFCC-0E31-48A0-A880-072F6899D1D6}" type="datetimeFigureOut">
              <a:rPr lang="en-US"/>
              <a:t>9/25/2016</a:t>
            </a:fld>
            <a:endParaRPr/>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669B13EE-9412-42AB-AD24-C3CFF95C4A24}" type="slidenum">
              <a:rPr/>
              <a:t>‹#›</a:t>
            </a:fld>
            <a:endParaRPr/>
          </a:p>
        </p:txBody>
      </p:sp>
    </p:spTree>
    <p:extLst>
      <p:ext uri="{BB962C8B-B14F-4D97-AF65-F5344CB8AC3E}">
        <p14:creationId xmlns:p14="http://schemas.microsoft.com/office/powerpoint/2010/main" val="712571536"/>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1CF6D1E-3C8D-4917-BE0E-512A8CBFBE38}" type="datetimeFigureOut">
              <a:rPr lang="en-US"/>
              <a:t>9/25/2016</a:t>
            </a:fld>
            <a:endParaRPr/>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685800" y="4400550"/>
            <a:ext cx="5486400" cy="3086100"/>
          </a:xfrm>
          <a:prstGeom prst="rect">
            <a:avLst/>
          </a:prstGeom>
        </p:spPr>
        <p:txBody>
          <a:bodyPr vert="horz" lIns="91440" tIns="45720" rIns="91440" bIns="45720" rtlCol="0"/>
          <a:lstStyle/>
          <a:p>
            <a:pPr lvl="0"/>
            <a:r>
              <a:rPr/>
              <a:t>Click to edit Master text styles</a:t>
            </a:r>
          </a:p>
          <a:p>
            <a:pPr lvl="1"/>
            <a:r>
              <a:rPr/>
              <a:t>Second level</a:t>
            </a:r>
          </a:p>
          <a:p>
            <a:pPr lvl="2"/>
            <a:r>
              <a:rPr/>
              <a:t>Third level</a:t>
            </a:r>
          </a:p>
          <a:p>
            <a:pPr lvl="3"/>
            <a:r>
              <a:rPr/>
              <a:t>Fourth level</a:t>
            </a:r>
          </a:p>
          <a:p>
            <a:pPr lvl="4"/>
            <a:r>
              <a:rPr/>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2C5C6B-3CDA-41FA-BD55-5A736EEBCFD4}" type="slidenum">
              <a:rPr/>
              <a:t>‹#›</a:t>
            </a:fld>
            <a:endParaRPr/>
          </a:p>
        </p:txBody>
      </p:sp>
    </p:spTree>
    <p:extLst>
      <p:ext uri="{BB962C8B-B14F-4D97-AF65-F5344CB8AC3E}">
        <p14:creationId xmlns:p14="http://schemas.microsoft.com/office/powerpoint/2010/main" val="135423461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4530"/>
            <a:ext cx="9144000" cy="2387600"/>
          </a:xfrm>
        </p:spPr>
        <p:txBody>
          <a:bodyPr anchor="b">
            <a:normAutofit/>
          </a:bodyPr>
          <a:lstStyle>
            <a:lvl1pPr algn="ctr">
              <a:defRPr sz="6000"/>
            </a:lvl1pPr>
          </a:lstStyle>
          <a:p>
            <a:r>
              <a:rPr lang="en-US"/>
              <a:t>Click to edit Master title style</a:t>
            </a:r>
            <a:endParaRPr/>
          </a:p>
        </p:txBody>
      </p:sp>
      <p:sp>
        <p:nvSpPr>
          <p:cNvPr id="3" name="Subtitle 2"/>
          <p:cNvSpPr>
            <a:spLocks noGrp="1"/>
          </p:cNvSpPr>
          <p:nvPr>
            <p:ph type="subTitle" idx="1"/>
          </p:nvPr>
        </p:nvSpPr>
        <p:spPr>
          <a:xfrm>
            <a:off x="1524000" y="3602038"/>
            <a:ext cx="9144000" cy="1655762"/>
          </a:xfrm>
        </p:spPr>
        <p:txBody>
          <a:bodyPr>
            <a:normAutofit/>
          </a:bodyPr>
          <a:lstStyle>
            <a:lvl1pPr marL="0" indent="0" algn="ctr">
              <a:buNone/>
              <a:defRPr sz="2400">
                <a:solidFill>
                  <a:schemeClr val="tx1">
                    <a:lumMod val="75000"/>
                    <a:lumOff val="25000"/>
                  </a:schemeClr>
                </a:solidFill>
              </a:defRPr>
            </a:lvl1pPr>
            <a:lvl2pPr marL="457200" indent="0" algn="ctr">
              <a:buNone/>
              <a:defRPr sz="28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endParaRPr/>
          </a:p>
        </p:txBody>
      </p:sp>
      <p:sp>
        <p:nvSpPr>
          <p:cNvPr id="4" name="Date Placeholder 3"/>
          <p:cNvSpPr>
            <a:spLocks noGrp="1"/>
          </p:cNvSpPr>
          <p:nvPr>
            <p:ph type="dt" sz="half" idx="10"/>
          </p:nvPr>
        </p:nvSpPr>
        <p:spPr/>
        <p:txBody>
          <a:bodyPr/>
          <a:lstStyle/>
          <a:p>
            <a:fld id="{A8224893-DBDA-4BFA-9CE1-4BFE7CD0F8CF}" type="datetime1">
              <a:rPr lang="en-US"/>
              <a:t>9/25/2016</a:t>
            </a:fld>
            <a:endParaRPr/>
          </a:p>
        </p:txBody>
      </p:sp>
      <p:sp>
        <p:nvSpPr>
          <p:cNvPr id="5" name="Footer Placeholder 4"/>
          <p:cNvSpPr>
            <a:spLocks noGrp="1"/>
          </p:cNvSpPr>
          <p:nvPr>
            <p:ph type="ftr" sz="quarter" idx="11"/>
          </p:nvPr>
        </p:nvSpPr>
        <p:spPr/>
        <p:txBody>
          <a:bodyPr/>
          <a:lstStyle/>
          <a:p>
            <a:endParaRPr/>
          </a:p>
        </p:txBody>
      </p:sp>
      <p:sp>
        <p:nvSpPr>
          <p:cNvPr id="6" name="Slide Number Placeholder 5"/>
          <p:cNvSpPr>
            <a:spLocks noGrp="1"/>
          </p:cNvSpPr>
          <p:nvPr>
            <p:ph type="sldNum" sz="quarter" idx="12"/>
          </p:nvPr>
        </p:nvSpPr>
        <p:spPr/>
        <p:txBody>
          <a:bodyPr/>
          <a:lstStyle/>
          <a:p>
            <a:fld id="{4FAB73BC-B049-4115-A692-8D63A059BFB8}" type="slidenum">
              <a:rPr/>
              <a:t>‹#›</a:t>
            </a:fld>
            <a:endParaRPr/>
          </a:p>
        </p:txBody>
      </p:sp>
    </p:spTree>
    <p:extLst>
      <p:ext uri="{BB962C8B-B14F-4D97-AF65-F5344CB8AC3E}">
        <p14:creationId xmlns:p14="http://schemas.microsoft.com/office/powerpoint/2010/main" val="294236191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4" name="Date Placeholder 3"/>
          <p:cNvSpPr>
            <a:spLocks noGrp="1"/>
          </p:cNvSpPr>
          <p:nvPr>
            <p:ph type="dt" sz="half" idx="10"/>
          </p:nvPr>
        </p:nvSpPr>
        <p:spPr/>
        <p:txBody>
          <a:bodyPr/>
          <a:lstStyle/>
          <a:p>
            <a:fld id="{7B2D3E9E-A95C-48F2-B4BF-A71542E0BE9A}" type="datetime1">
              <a:rPr lang="en-US"/>
              <a:t>9/25/2016</a:t>
            </a:fld>
            <a:endParaRPr/>
          </a:p>
        </p:txBody>
      </p:sp>
      <p:sp>
        <p:nvSpPr>
          <p:cNvPr id="5" name="Footer Placeholder 4"/>
          <p:cNvSpPr>
            <a:spLocks noGrp="1"/>
          </p:cNvSpPr>
          <p:nvPr>
            <p:ph type="ftr" sz="quarter" idx="11"/>
          </p:nvPr>
        </p:nvSpPr>
        <p:spPr/>
        <p:txBody>
          <a:bodyPr/>
          <a:lstStyle/>
          <a:p>
            <a:endParaRPr/>
          </a:p>
        </p:txBody>
      </p:sp>
      <p:sp>
        <p:nvSpPr>
          <p:cNvPr id="6" name="Slide Number Placeholder 5"/>
          <p:cNvSpPr>
            <a:spLocks noGrp="1"/>
          </p:cNvSpPr>
          <p:nvPr>
            <p:ph type="sldNum" sz="quarter" idx="12"/>
          </p:nvPr>
        </p:nvSpPr>
        <p:spPr/>
        <p:txBody>
          <a:bodyPr/>
          <a:lstStyle/>
          <a:p>
            <a:fld id="{4FAB73BC-B049-4115-A692-8D63A059BFB8}" type="slidenum">
              <a:rPr/>
              <a:t>‹#›</a:t>
            </a:fld>
            <a:endParaRPr/>
          </a:p>
        </p:txBody>
      </p:sp>
    </p:spTree>
    <p:extLst>
      <p:ext uri="{BB962C8B-B14F-4D97-AF65-F5344CB8AC3E}">
        <p14:creationId xmlns:p14="http://schemas.microsoft.com/office/powerpoint/2010/main" val="340508237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12423"/>
            <a:ext cx="10515600" cy="2851208"/>
          </a:xfrm>
        </p:spPr>
        <p:txBody>
          <a:bodyPr anchor="b">
            <a:normAutofit/>
          </a:bodyPr>
          <a:lstStyle>
            <a:lvl1pPr>
              <a:defRPr sz="6000" b="0"/>
            </a:lvl1pPr>
          </a:lstStyle>
          <a:p>
            <a:r>
              <a:rPr lang="en-US"/>
              <a:t>Click to edit Master title style</a:t>
            </a:r>
            <a:endParaRPr/>
          </a:p>
        </p:txBody>
      </p:sp>
      <p:sp>
        <p:nvSpPr>
          <p:cNvPr id="3" name="Text Placeholder 2"/>
          <p:cNvSpPr>
            <a:spLocks noGrp="1"/>
          </p:cNvSpPr>
          <p:nvPr>
            <p:ph type="body" idx="1"/>
          </p:nvPr>
        </p:nvSpPr>
        <p:spPr>
          <a:xfrm>
            <a:off x="831850" y="4552633"/>
            <a:ext cx="10515600" cy="1500187"/>
          </a:xfrm>
        </p:spPr>
        <p:txBody>
          <a:bodyPr anchor="t">
            <a:normAutofit/>
          </a:bodyPr>
          <a:lstStyle>
            <a:lvl1pPr marL="0" indent="0">
              <a:buNone/>
              <a:defRPr sz="24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A50F84E2-2D7A-43CF-AC90-352A289A783A}" type="datetime1">
              <a:rPr lang="en-US"/>
              <a:t>9/25/2016</a:t>
            </a:fld>
            <a:endParaRPr/>
          </a:p>
        </p:txBody>
      </p:sp>
      <p:sp>
        <p:nvSpPr>
          <p:cNvPr id="5" name="Footer Placeholder 4"/>
          <p:cNvSpPr>
            <a:spLocks noGrp="1"/>
          </p:cNvSpPr>
          <p:nvPr>
            <p:ph type="ftr" sz="quarter" idx="11"/>
          </p:nvPr>
        </p:nvSpPr>
        <p:spPr/>
        <p:txBody>
          <a:bodyPr/>
          <a:lstStyle/>
          <a:p>
            <a:endParaRPr/>
          </a:p>
        </p:txBody>
      </p:sp>
      <p:sp>
        <p:nvSpPr>
          <p:cNvPr id="6" name="Slide Number Placeholder 5"/>
          <p:cNvSpPr>
            <a:spLocks noGrp="1"/>
          </p:cNvSpPr>
          <p:nvPr>
            <p:ph type="sldNum" sz="quarter" idx="12"/>
          </p:nvPr>
        </p:nvSpPr>
        <p:spPr/>
        <p:txBody>
          <a:bodyPr/>
          <a:lstStyle/>
          <a:p>
            <a:fld id="{4FAB73BC-B049-4115-A692-8D63A059BFB8}" type="slidenum">
              <a:rPr/>
              <a:t>‹#›</a:t>
            </a:fld>
            <a:endParaRPr/>
          </a:p>
        </p:txBody>
      </p:sp>
    </p:spTree>
    <p:extLst>
      <p:ext uri="{BB962C8B-B14F-4D97-AF65-F5344CB8AC3E}">
        <p14:creationId xmlns:p14="http://schemas.microsoft.com/office/powerpoint/2010/main" val="304355997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a:p>
        </p:txBody>
      </p:sp>
      <p:sp>
        <p:nvSpPr>
          <p:cNvPr id="3" name="Content Placeholder 2"/>
          <p:cNvSpPr>
            <a:spLocks noGrp="1"/>
          </p:cNvSpPr>
          <p:nvPr>
            <p:ph sz="half" idx="1"/>
          </p:nvPr>
        </p:nvSpPr>
        <p:spPr>
          <a:xfrm>
            <a:off x="838200" y="1828800"/>
            <a:ext cx="5181600" cy="4351337"/>
          </a:xfrm>
        </p:spPr>
        <p:txBody>
          <a:bodyPr/>
          <a:lstStyle>
            <a:lvl1pPr>
              <a:defRPr sz="2400"/>
            </a:lvl1pPr>
            <a:lvl2pPr>
              <a:defRPr sz="2000"/>
            </a:lvl2pPr>
            <a:lvl3pPr>
              <a:defRPr sz="1800"/>
            </a:lvl3pPr>
            <a:lvl4pPr>
              <a:defRPr sz="1600"/>
            </a:lvl4pPr>
            <a:lvl5pPr>
              <a:defRPr sz="16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4" name="Content Placeholder 3"/>
          <p:cNvSpPr>
            <a:spLocks noGrp="1"/>
          </p:cNvSpPr>
          <p:nvPr>
            <p:ph sz="half" idx="2"/>
          </p:nvPr>
        </p:nvSpPr>
        <p:spPr>
          <a:xfrm>
            <a:off x="6172200" y="1828800"/>
            <a:ext cx="5181600" cy="4351337"/>
          </a:xfrm>
        </p:spPr>
        <p:txBody>
          <a:bodyPr/>
          <a:lstStyle>
            <a:lvl1pPr>
              <a:defRPr sz="2400"/>
            </a:lvl1pPr>
            <a:lvl2pPr>
              <a:defRPr sz="2000"/>
            </a:lvl2pPr>
            <a:lvl3pPr>
              <a:defRPr sz="1800"/>
            </a:lvl3pPr>
            <a:lvl4pPr>
              <a:defRPr sz="1600"/>
            </a:lvl4pPr>
            <a:lvl5pPr>
              <a:defRPr sz="16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5" name="Date Placeholder 4"/>
          <p:cNvSpPr>
            <a:spLocks noGrp="1"/>
          </p:cNvSpPr>
          <p:nvPr>
            <p:ph type="dt" sz="half" idx="10"/>
          </p:nvPr>
        </p:nvSpPr>
        <p:spPr/>
        <p:txBody>
          <a:bodyPr/>
          <a:lstStyle/>
          <a:p>
            <a:fld id="{F12952B5-7A2F-4CC8-B7CE-9234E21C2837}" type="datetime1">
              <a:rPr lang="en-US"/>
              <a:t>9/25/2016</a:t>
            </a:fld>
            <a:endParaRPr/>
          </a:p>
        </p:txBody>
      </p:sp>
      <p:sp>
        <p:nvSpPr>
          <p:cNvPr id="6" name="Footer Placeholder 5"/>
          <p:cNvSpPr>
            <a:spLocks noGrp="1"/>
          </p:cNvSpPr>
          <p:nvPr>
            <p:ph type="ftr" sz="quarter" idx="11"/>
          </p:nvPr>
        </p:nvSpPr>
        <p:spPr/>
        <p:txBody>
          <a:bodyPr/>
          <a:lstStyle/>
          <a:p>
            <a:endParaRPr/>
          </a:p>
        </p:txBody>
      </p:sp>
      <p:sp>
        <p:nvSpPr>
          <p:cNvPr id="7" name="Slide Number Placeholder 6"/>
          <p:cNvSpPr>
            <a:spLocks noGrp="1"/>
          </p:cNvSpPr>
          <p:nvPr>
            <p:ph type="sldNum" sz="quarter" idx="12"/>
          </p:nvPr>
        </p:nvSpPr>
        <p:spPr/>
        <p:txBody>
          <a:bodyPr/>
          <a:lstStyle/>
          <a:p>
            <a:fld id="{4FAB73BC-B049-4115-A692-8D63A059BFB8}" type="slidenum">
              <a:rPr/>
              <a:t>‹#›</a:t>
            </a:fld>
            <a:endParaRPr/>
          </a:p>
        </p:txBody>
      </p:sp>
    </p:spTree>
    <p:extLst>
      <p:ext uri="{BB962C8B-B14F-4D97-AF65-F5344CB8AC3E}">
        <p14:creationId xmlns:p14="http://schemas.microsoft.com/office/powerpoint/2010/main" val="424937877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841248" y="1681851"/>
            <a:ext cx="5156200" cy="731520"/>
          </a:xfrm>
        </p:spPr>
        <p:txBody>
          <a:bodyPr anchor="b">
            <a:normAutofit/>
          </a:bodyPr>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41248" y="2507550"/>
            <a:ext cx="5156200" cy="372825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5" name="Text Placeholder 4"/>
          <p:cNvSpPr>
            <a:spLocks noGrp="1"/>
          </p:cNvSpPr>
          <p:nvPr>
            <p:ph type="body" sz="quarter" idx="3"/>
          </p:nvPr>
        </p:nvSpPr>
        <p:spPr>
          <a:xfrm>
            <a:off x="6215064" y="1681851"/>
            <a:ext cx="5157787" cy="731520"/>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215064" y="2507550"/>
            <a:ext cx="5157787" cy="372825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7" name="Date Placeholder 6"/>
          <p:cNvSpPr>
            <a:spLocks noGrp="1"/>
          </p:cNvSpPr>
          <p:nvPr>
            <p:ph type="dt" sz="half" idx="10"/>
          </p:nvPr>
        </p:nvSpPr>
        <p:spPr/>
        <p:txBody>
          <a:bodyPr/>
          <a:lstStyle/>
          <a:p>
            <a:fld id="{CE1DA07A-9201-4B4B-BAF2-015AFA30F520}" type="datetime1">
              <a:rPr lang="en-US"/>
              <a:t>9/25/2016</a:t>
            </a:fld>
            <a:endParaRPr/>
          </a:p>
        </p:txBody>
      </p:sp>
      <p:sp>
        <p:nvSpPr>
          <p:cNvPr id="8" name="Footer Placeholder 7"/>
          <p:cNvSpPr>
            <a:spLocks noGrp="1"/>
          </p:cNvSpPr>
          <p:nvPr>
            <p:ph type="ftr" sz="quarter" idx="11"/>
          </p:nvPr>
        </p:nvSpPr>
        <p:spPr/>
        <p:txBody>
          <a:bodyPr/>
          <a:lstStyle/>
          <a:p>
            <a:endParaRPr/>
          </a:p>
        </p:txBody>
      </p:sp>
      <p:sp>
        <p:nvSpPr>
          <p:cNvPr id="9" name="Slide Number Placeholder 8"/>
          <p:cNvSpPr>
            <a:spLocks noGrp="1"/>
          </p:cNvSpPr>
          <p:nvPr>
            <p:ph type="sldNum" sz="quarter" idx="12"/>
          </p:nvPr>
        </p:nvSpPr>
        <p:spPr/>
        <p:txBody>
          <a:bodyPr/>
          <a:lstStyle/>
          <a:p>
            <a:fld id="{4FAB73BC-B049-4115-A692-8D63A059BFB8}" type="slidenum">
              <a:rPr/>
              <a:t>‹#›</a:t>
            </a:fld>
            <a:endParaRPr/>
          </a:p>
        </p:txBody>
      </p:sp>
      <p:sp>
        <p:nvSpPr>
          <p:cNvPr id="10" name="Title 9"/>
          <p:cNvSpPr>
            <a:spLocks noGrp="1"/>
          </p:cNvSpPr>
          <p:nvPr>
            <p:ph type="title"/>
          </p:nvPr>
        </p:nvSpPr>
        <p:spPr/>
        <p:txBody>
          <a:bodyPr/>
          <a:lstStyle/>
          <a:p>
            <a:r>
              <a:rPr lang="en-US"/>
              <a:t>Click to edit Master title style</a:t>
            </a:r>
            <a:endParaRPr/>
          </a:p>
        </p:txBody>
      </p:sp>
    </p:spTree>
    <p:extLst>
      <p:ext uri="{BB962C8B-B14F-4D97-AF65-F5344CB8AC3E}">
        <p14:creationId xmlns:p14="http://schemas.microsoft.com/office/powerpoint/2010/main" val="107237812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p:cSld name="Title Only">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p>
            <a:fld id="{73D7E00A-486F-4252-8B1D-E32645521F49}" type="datetime1">
              <a:rPr lang="en-US"/>
              <a:t>9/25/2016</a:t>
            </a:fld>
            <a:endParaRPr/>
          </a:p>
        </p:txBody>
      </p:sp>
      <p:sp>
        <p:nvSpPr>
          <p:cNvPr id="4" name="Footer Placeholder 3"/>
          <p:cNvSpPr>
            <a:spLocks noGrp="1"/>
          </p:cNvSpPr>
          <p:nvPr>
            <p:ph type="ftr" sz="quarter" idx="11"/>
          </p:nvPr>
        </p:nvSpPr>
        <p:spPr/>
        <p:txBody>
          <a:bodyPr/>
          <a:lstStyle/>
          <a:p>
            <a:endParaRPr/>
          </a:p>
        </p:txBody>
      </p:sp>
      <p:sp>
        <p:nvSpPr>
          <p:cNvPr id="5" name="Slide Number Placeholder 4"/>
          <p:cNvSpPr>
            <a:spLocks noGrp="1"/>
          </p:cNvSpPr>
          <p:nvPr>
            <p:ph type="sldNum" sz="quarter" idx="12"/>
          </p:nvPr>
        </p:nvSpPr>
        <p:spPr/>
        <p:txBody>
          <a:bodyPr/>
          <a:lstStyle/>
          <a:p>
            <a:fld id="{4FAB73BC-B049-4115-A692-8D63A059BFB8}" type="slidenum">
              <a:rPr/>
              <a:t>‹#›</a:t>
            </a:fld>
            <a:endParaRPr/>
          </a:p>
        </p:txBody>
      </p:sp>
      <p:sp>
        <p:nvSpPr>
          <p:cNvPr id="6" name="Title 5"/>
          <p:cNvSpPr>
            <a:spLocks noGrp="1"/>
          </p:cNvSpPr>
          <p:nvPr>
            <p:ph type="title"/>
          </p:nvPr>
        </p:nvSpPr>
        <p:spPr/>
        <p:txBody>
          <a:bodyPr/>
          <a:lstStyle/>
          <a:p>
            <a:r>
              <a:rPr lang="en-US"/>
              <a:t>Click to edit Master title style</a:t>
            </a:r>
            <a:endParaRPr/>
          </a:p>
        </p:txBody>
      </p:sp>
    </p:spTree>
    <p:extLst>
      <p:ext uri="{BB962C8B-B14F-4D97-AF65-F5344CB8AC3E}">
        <p14:creationId xmlns:p14="http://schemas.microsoft.com/office/powerpoint/2010/main" val="368188669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DDF5F92-E675-4B36-9A60-69A962A68675}" type="datetime1">
              <a:rPr lang="en-US"/>
              <a:t>9/25/2016</a:t>
            </a:fld>
            <a:endParaRPr/>
          </a:p>
        </p:txBody>
      </p:sp>
      <p:sp>
        <p:nvSpPr>
          <p:cNvPr id="3" name="Footer Placeholder 2"/>
          <p:cNvSpPr>
            <a:spLocks noGrp="1"/>
          </p:cNvSpPr>
          <p:nvPr>
            <p:ph type="ftr" sz="quarter" idx="11"/>
          </p:nvPr>
        </p:nvSpPr>
        <p:spPr/>
        <p:txBody>
          <a:bodyPr/>
          <a:lstStyle/>
          <a:p>
            <a:endParaRPr/>
          </a:p>
        </p:txBody>
      </p:sp>
      <p:sp>
        <p:nvSpPr>
          <p:cNvPr id="4" name="Slide Number Placeholder 3"/>
          <p:cNvSpPr>
            <a:spLocks noGrp="1"/>
          </p:cNvSpPr>
          <p:nvPr>
            <p:ph type="sldNum" sz="quarter" idx="12"/>
          </p:nvPr>
        </p:nvSpPr>
        <p:spPr/>
        <p:txBody>
          <a:bodyPr/>
          <a:lstStyle/>
          <a:p>
            <a:fld id="{4FAB73BC-B049-4115-A692-8D63A059BFB8}" type="slidenum">
              <a:rPr/>
              <a:t>‹#›</a:t>
            </a:fld>
            <a:endParaRPr/>
          </a:p>
        </p:txBody>
      </p:sp>
    </p:spTree>
    <p:extLst>
      <p:ext uri="{BB962C8B-B14F-4D97-AF65-F5344CB8AC3E}">
        <p14:creationId xmlns:p14="http://schemas.microsoft.com/office/powerpoint/2010/main" val="49226242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41248" y="457200"/>
            <a:ext cx="3931920" cy="1600197"/>
          </a:xfrm>
        </p:spPr>
        <p:txBody>
          <a:bodyPr anchor="b">
            <a:normAutofit/>
          </a:bodyPr>
          <a:lstStyle>
            <a:lvl1pPr>
              <a:defRPr sz="3200" b="0"/>
            </a:lvl1pPr>
          </a:lstStyle>
          <a:p>
            <a:r>
              <a:rPr lang="en-US"/>
              <a:t>Click to edit Master title style</a:t>
            </a:r>
            <a:endParaRPr/>
          </a:p>
        </p:txBody>
      </p:sp>
      <p:sp>
        <p:nvSpPr>
          <p:cNvPr id="3" name="Content Placeholder 2"/>
          <p:cNvSpPr>
            <a:spLocks noGrp="1"/>
          </p:cNvSpPr>
          <p:nvPr>
            <p:ph idx="1"/>
          </p:nvPr>
        </p:nvSpPr>
        <p:spPr>
          <a:xfrm>
            <a:off x="5181600" y="990600"/>
            <a:ext cx="6039484" cy="487680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4" name="Text Placeholder 3"/>
          <p:cNvSpPr>
            <a:spLocks noGrp="1"/>
          </p:cNvSpPr>
          <p:nvPr>
            <p:ph type="body" sz="half" idx="2"/>
          </p:nvPr>
        </p:nvSpPr>
        <p:spPr>
          <a:xfrm>
            <a:off x="841248" y="2057399"/>
            <a:ext cx="3931920" cy="3810001"/>
          </a:xfrm>
        </p:spPr>
        <p:txBody>
          <a:bodyPr>
            <a:normAutofit/>
          </a:bodyPr>
          <a:lstStyle>
            <a:lvl1pPr marL="0" indent="0">
              <a:lnSpc>
                <a:spcPct val="100000"/>
              </a:lnSpc>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AF6E2C9B-5FA2-460D-9BE7-B0812FC2A6FF}" type="datetime1">
              <a:rPr lang="en-US"/>
              <a:t>9/25/2016</a:t>
            </a:fld>
            <a:endParaRPr/>
          </a:p>
        </p:txBody>
      </p:sp>
      <p:sp>
        <p:nvSpPr>
          <p:cNvPr id="6" name="Footer Placeholder 5"/>
          <p:cNvSpPr>
            <a:spLocks noGrp="1"/>
          </p:cNvSpPr>
          <p:nvPr>
            <p:ph type="ftr" sz="quarter" idx="11"/>
          </p:nvPr>
        </p:nvSpPr>
        <p:spPr/>
        <p:txBody>
          <a:bodyPr/>
          <a:lstStyle/>
          <a:p>
            <a:endParaRPr/>
          </a:p>
        </p:txBody>
      </p:sp>
      <p:sp>
        <p:nvSpPr>
          <p:cNvPr id="7" name="Slide Number Placeholder 6"/>
          <p:cNvSpPr>
            <a:spLocks noGrp="1"/>
          </p:cNvSpPr>
          <p:nvPr>
            <p:ph type="sldNum" sz="quarter" idx="12"/>
          </p:nvPr>
        </p:nvSpPr>
        <p:spPr/>
        <p:txBody>
          <a:bodyPr/>
          <a:lstStyle/>
          <a:p>
            <a:fld id="{4FAB73BC-B049-4115-A692-8D63A059BFB8}" type="slidenum">
              <a:rPr/>
              <a:t>‹#›</a:t>
            </a:fld>
            <a:endParaRPr/>
          </a:p>
        </p:txBody>
      </p:sp>
    </p:spTree>
    <p:extLst>
      <p:ext uri="{BB962C8B-B14F-4D97-AF65-F5344CB8AC3E}">
        <p14:creationId xmlns:p14="http://schemas.microsoft.com/office/powerpoint/2010/main" val="148389765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41248" y="457200"/>
            <a:ext cx="3931920" cy="1600200"/>
          </a:xfrm>
        </p:spPr>
        <p:txBody>
          <a:bodyPr anchor="b">
            <a:normAutofit/>
          </a:bodyPr>
          <a:lstStyle>
            <a:lvl1pPr>
              <a:defRPr sz="3200" b="0"/>
            </a:lvl1pPr>
          </a:lstStyle>
          <a:p>
            <a:r>
              <a:rPr lang="en-US"/>
              <a:t>Click to edit Master title style</a:t>
            </a:r>
            <a:endParaRPr/>
          </a:p>
        </p:txBody>
      </p:sp>
      <p:sp>
        <p:nvSpPr>
          <p:cNvPr id="3" name="Picture Placeholder 2"/>
          <p:cNvSpPr>
            <a:spLocks noGrp="1"/>
          </p:cNvSpPr>
          <p:nvPr>
            <p:ph type="pic" idx="1"/>
          </p:nvPr>
        </p:nvSpPr>
        <p:spPr>
          <a:xfrm>
            <a:off x="5181600" y="990600"/>
            <a:ext cx="6041136" cy="4876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a:p>
        </p:txBody>
      </p:sp>
      <p:sp>
        <p:nvSpPr>
          <p:cNvPr id="4" name="Text Placeholder 3"/>
          <p:cNvSpPr>
            <a:spLocks noGrp="1"/>
          </p:cNvSpPr>
          <p:nvPr>
            <p:ph type="body" sz="half" idx="2"/>
          </p:nvPr>
        </p:nvSpPr>
        <p:spPr>
          <a:xfrm>
            <a:off x="841248" y="2057400"/>
            <a:ext cx="3931920" cy="3810000"/>
          </a:xfrm>
        </p:spPr>
        <p:txBody>
          <a:bodyPr>
            <a:normAutofit/>
          </a:bodyPr>
          <a:lstStyle>
            <a:lvl1pPr marL="0" indent="0">
              <a:lnSpc>
                <a:spcPct val="100000"/>
              </a:lnSpc>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1D374940-A916-4C8B-9648-02A2D3898F9E}" type="datetime1">
              <a:rPr lang="en-US"/>
              <a:t>9/25/2016</a:t>
            </a:fld>
            <a:endParaRPr/>
          </a:p>
        </p:txBody>
      </p:sp>
      <p:sp>
        <p:nvSpPr>
          <p:cNvPr id="6" name="Footer Placeholder 5"/>
          <p:cNvSpPr>
            <a:spLocks noGrp="1"/>
          </p:cNvSpPr>
          <p:nvPr>
            <p:ph type="ftr" sz="quarter" idx="11"/>
          </p:nvPr>
        </p:nvSpPr>
        <p:spPr/>
        <p:txBody>
          <a:bodyPr/>
          <a:lstStyle/>
          <a:p>
            <a:endParaRPr/>
          </a:p>
        </p:txBody>
      </p:sp>
      <p:sp>
        <p:nvSpPr>
          <p:cNvPr id="7" name="Slide Number Placeholder 6"/>
          <p:cNvSpPr>
            <a:spLocks noGrp="1"/>
          </p:cNvSpPr>
          <p:nvPr>
            <p:ph type="sldNum" sz="quarter" idx="12"/>
          </p:nvPr>
        </p:nvSpPr>
        <p:spPr/>
        <p:txBody>
          <a:bodyPr/>
          <a:lstStyle/>
          <a:p>
            <a:fld id="{4FAB73BC-B049-4115-A692-8D63A059BFB8}" type="slidenum">
              <a:rPr/>
              <a:t>‹#›</a:t>
            </a:fld>
            <a:endParaRPr/>
          </a:p>
        </p:txBody>
      </p:sp>
    </p:spTree>
    <p:extLst>
      <p:ext uri="{BB962C8B-B14F-4D97-AF65-F5344CB8AC3E}">
        <p14:creationId xmlns:p14="http://schemas.microsoft.com/office/powerpoint/2010/main" val="421661512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4" name="Date Placeholder 3"/>
          <p:cNvSpPr>
            <a:spLocks noGrp="1"/>
          </p:cNvSpPr>
          <p:nvPr>
            <p:ph type="dt" sz="half" idx="10"/>
          </p:nvPr>
        </p:nvSpPr>
        <p:spPr/>
        <p:txBody>
          <a:bodyPr/>
          <a:lstStyle/>
          <a:p>
            <a:fld id="{5F4E5243-F52A-4D37-9694-EB26C6C31910}" type="datetime1">
              <a:rPr lang="en-US"/>
              <a:t>9/25/2016</a:t>
            </a:fld>
            <a:endParaRPr/>
          </a:p>
        </p:txBody>
      </p:sp>
      <p:sp>
        <p:nvSpPr>
          <p:cNvPr id="5" name="Footer Placeholder 4"/>
          <p:cNvSpPr>
            <a:spLocks noGrp="1"/>
          </p:cNvSpPr>
          <p:nvPr>
            <p:ph type="ftr" sz="quarter" idx="11"/>
          </p:nvPr>
        </p:nvSpPr>
        <p:spPr/>
        <p:txBody>
          <a:bodyPr/>
          <a:lstStyle/>
          <a:p>
            <a:endParaRPr/>
          </a:p>
        </p:txBody>
      </p:sp>
      <p:sp>
        <p:nvSpPr>
          <p:cNvPr id="6" name="Slide Number Placeholder 5"/>
          <p:cNvSpPr>
            <a:spLocks noGrp="1"/>
          </p:cNvSpPr>
          <p:nvPr>
            <p:ph type="sldNum" sz="quarter" idx="12"/>
          </p:nvPr>
        </p:nvSpPr>
        <p:spPr/>
        <p:txBody>
          <a:bodyPr/>
          <a:lstStyle/>
          <a:p>
            <a:fld id="{4FAB73BC-B049-4115-A692-8D63A059BFB8}" type="slidenum">
              <a:rPr/>
              <a:t>‹#›</a:t>
            </a:fld>
            <a:endParaRPr/>
          </a:p>
        </p:txBody>
      </p:sp>
    </p:spTree>
    <p:extLst>
      <p:ext uri="{BB962C8B-B14F-4D97-AF65-F5344CB8AC3E}">
        <p14:creationId xmlns:p14="http://schemas.microsoft.com/office/powerpoint/2010/main" val="353625688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274638"/>
            <a:ext cx="2628900" cy="5897562"/>
          </a:xfrm>
        </p:spPr>
        <p:txBody>
          <a:bodyPr vert="eaVert"/>
          <a:lstStyle/>
          <a:p>
            <a:r>
              <a:rPr lang="en-US"/>
              <a:t>Click to edit Master title style</a:t>
            </a:r>
            <a:endParaRPr/>
          </a:p>
        </p:txBody>
      </p:sp>
      <p:sp>
        <p:nvSpPr>
          <p:cNvPr id="3" name="Vertical Text Placeholder 2"/>
          <p:cNvSpPr>
            <a:spLocks noGrp="1"/>
          </p:cNvSpPr>
          <p:nvPr>
            <p:ph type="body" orient="vert" idx="1"/>
          </p:nvPr>
        </p:nvSpPr>
        <p:spPr>
          <a:xfrm>
            <a:off x="838200" y="274638"/>
            <a:ext cx="7734300" cy="5897562"/>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4" name="Date Placeholder 3"/>
          <p:cNvSpPr>
            <a:spLocks noGrp="1"/>
          </p:cNvSpPr>
          <p:nvPr>
            <p:ph type="dt" sz="half" idx="10"/>
          </p:nvPr>
        </p:nvSpPr>
        <p:spPr/>
        <p:txBody>
          <a:bodyPr/>
          <a:lstStyle/>
          <a:p>
            <a:fld id="{3A77B6E1-634A-48DC-9E8B-D894023267EF}" type="datetime1">
              <a:rPr lang="en-US"/>
              <a:t>9/25/2016</a:t>
            </a:fld>
            <a:endParaRPr/>
          </a:p>
        </p:txBody>
      </p:sp>
      <p:sp>
        <p:nvSpPr>
          <p:cNvPr id="5" name="Footer Placeholder 4"/>
          <p:cNvSpPr>
            <a:spLocks noGrp="1"/>
          </p:cNvSpPr>
          <p:nvPr>
            <p:ph type="ftr" sz="quarter" idx="11"/>
          </p:nvPr>
        </p:nvSpPr>
        <p:spPr/>
        <p:txBody>
          <a:bodyPr/>
          <a:lstStyle/>
          <a:p>
            <a:endParaRPr/>
          </a:p>
        </p:txBody>
      </p:sp>
      <p:sp>
        <p:nvSpPr>
          <p:cNvPr id="6" name="Slide Number Placeholder 5"/>
          <p:cNvSpPr>
            <a:spLocks noGrp="1"/>
          </p:cNvSpPr>
          <p:nvPr>
            <p:ph type="sldNum" sz="quarter" idx="12"/>
          </p:nvPr>
        </p:nvSpPr>
        <p:spPr/>
        <p:txBody>
          <a:bodyPr/>
          <a:lstStyle/>
          <a:p>
            <a:fld id="{4FAB73BC-B049-4115-A692-8D63A059BFB8}" type="slidenum">
              <a:rPr/>
              <a:t>‹#›</a:t>
            </a:fld>
            <a:endParaRPr/>
          </a:p>
        </p:txBody>
      </p:sp>
    </p:spTree>
    <p:extLst>
      <p:ext uri="{BB962C8B-B14F-4D97-AF65-F5344CB8AC3E}">
        <p14:creationId xmlns:p14="http://schemas.microsoft.com/office/powerpoint/2010/main" val="135865168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45127" y="365760"/>
            <a:ext cx="10515600" cy="1325562"/>
          </a:xfrm>
          <a:prstGeom prst="rect">
            <a:avLst/>
          </a:prstGeom>
        </p:spPr>
        <p:txBody>
          <a:bodyPr vert="horz" lIns="91440" tIns="45720" rIns="91440" bIns="45720" rtlCol="0" anchor="ctr">
            <a:normAutofit/>
          </a:bodyPr>
          <a:lstStyle/>
          <a:p>
            <a:r>
              <a:rPr lang="en-US"/>
              <a:t>Click to edit Master title style</a:t>
            </a:r>
            <a:endParaRPr/>
          </a:p>
        </p:txBody>
      </p:sp>
      <p:sp>
        <p:nvSpPr>
          <p:cNvPr id="3" name="Text Placeholder 2"/>
          <p:cNvSpPr>
            <a:spLocks noGrp="1"/>
          </p:cNvSpPr>
          <p:nvPr>
            <p:ph type="body" idx="1"/>
          </p:nvPr>
        </p:nvSpPr>
        <p:spPr>
          <a:xfrm>
            <a:off x="845127" y="1828800"/>
            <a:ext cx="10515600" cy="4351337"/>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100">
                <a:solidFill>
                  <a:schemeClr val="tx1">
                    <a:lumMod val="65000"/>
                    <a:lumOff val="35000"/>
                  </a:schemeClr>
                </a:solidFill>
              </a:defRPr>
            </a:lvl1pPr>
          </a:lstStyle>
          <a:p>
            <a:fld id="{5586B75A-687E-405C-8A0B-8D00578BA2C3}" type="datetime1">
              <a:rPr lang="en-US"/>
              <a:t>9/25/2016</a:t>
            </a:fld>
            <a:endParaRP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100">
                <a:solidFill>
                  <a:schemeClr val="tx1">
                    <a:lumMod val="65000"/>
                    <a:lumOff val="35000"/>
                  </a:schemeClr>
                </a:solidFill>
              </a:defRPr>
            </a:lvl1pPr>
          </a:lstStyle>
          <a:p>
            <a:endParaRPr/>
          </a:p>
        </p:txBody>
      </p:sp>
      <p:sp>
        <p:nvSpPr>
          <p:cNvPr id="6" name="Slide Number Placeholder 5"/>
          <p:cNvSpPr>
            <a:spLocks noGrp="1"/>
          </p:cNvSpPr>
          <p:nvPr>
            <p:ph type="sldNum" sz="quarter" idx="4"/>
          </p:nvPr>
        </p:nvSpPr>
        <p:spPr>
          <a:xfrm>
            <a:off x="8617527" y="6356350"/>
            <a:ext cx="2743200" cy="365125"/>
          </a:xfrm>
          <a:prstGeom prst="rect">
            <a:avLst/>
          </a:prstGeom>
        </p:spPr>
        <p:txBody>
          <a:bodyPr vert="horz" lIns="91440" tIns="45720" rIns="91440" bIns="45720" rtlCol="0" anchor="ctr"/>
          <a:lstStyle>
            <a:lvl1pPr algn="r">
              <a:defRPr sz="1100">
                <a:solidFill>
                  <a:schemeClr val="tx1">
                    <a:tint val="75000"/>
                  </a:schemeClr>
                </a:solidFill>
              </a:defRPr>
            </a:lvl1pPr>
          </a:lstStyle>
          <a:p>
            <a:fld id="{4FAB73BC-B049-4115-A692-8D63A059BFB8}" type="slidenum">
              <a:rPr/>
              <a:t>‹#›</a:t>
            </a:fld>
            <a:endParaRPr/>
          </a:p>
        </p:txBody>
      </p:sp>
    </p:spTree>
    <p:extLst>
      <p:ext uri="{BB962C8B-B14F-4D97-AF65-F5344CB8AC3E}">
        <p14:creationId xmlns:p14="http://schemas.microsoft.com/office/powerpoint/2010/main" val="3877551537"/>
      </p:ext>
    </p:extLst>
  </p:cSld>
  <p:clrMap bg1="dk1" tx1="lt1" bg2="dk2" tx2="lt2" accent1="accent1" accent2="accent2" accent3="accent3" accent4="accent4" accent5="accent5" accent6="accent6" hlink="hlink" folHlink="folHlink"/>
  <p:sldLayoutIdLst>
    <p:sldLayoutId id="2147483841" r:id="rId1"/>
    <p:sldLayoutId id="2147483842" r:id="rId2"/>
    <p:sldLayoutId id="2147483843" r:id="rId3"/>
    <p:sldLayoutId id="2147483844" r:id="rId4"/>
    <p:sldLayoutId id="2147483845" r:id="rId5"/>
    <p:sldLayoutId id="2147483846" r:id="rId6"/>
    <p:sldLayoutId id="2147483847" r:id="rId7"/>
    <p:sldLayoutId id="2147483848" r:id="rId8"/>
    <p:sldLayoutId id="2147483849" r:id="rId9"/>
    <p:sldLayoutId id="2147483850" r:id="rId10"/>
    <p:sldLayoutId id="2147483851" r:id="rId11"/>
  </p:sldLayoutIdLst>
  <p:hf sldNum="0"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SzPct val="80000"/>
        <a:buFont typeface="Arial"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SzPct val="80000"/>
        <a:buFont typeface="Arial"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SzPct val="80000"/>
        <a:buFont typeface="Arial"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SzPct val="80000"/>
        <a:buFont typeface="Arial"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SzPct val="80000"/>
        <a:buFont typeface="Arial" pitchFamily="34" charset="0"/>
        <a:buChar char="•"/>
        <a:defRPr sz="18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userDrawn="1">
          <p15:clr>
            <a:srgbClr val="F26B43"/>
          </p15:clr>
        </p15:guide>
        <p15:guide id="2" pos="3840" userDrawn="1">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pattFill prst="pct5">
          <a:fgClr>
            <a:schemeClr val="bg2"/>
          </a:fgClr>
          <a:bgClr>
            <a:schemeClr val="bg1"/>
          </a:bgClr>
        </a:pattFill>
        <a:effectLst/>
      </p:bgPr>
    </p:bg>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GB" sz="2000" b="1" dirty="0">
                <a:ln w="3175" cmpd="sng">
                  <a:noFill/>
                </a:ln>
                <a:solidFill>
                  <a:srgbClr val="FF0000"/>
                </a:solidFill>
                <a:effectLst>
                  <a:outerShdw blurRad="38100" dist="38100" dir="2700000" algn="tl">
                    <a:srgbClr val="000000">
                      <a:alpha val="43137"/>
                    </a:srgbClr>
                  </a:outerShdw>
                </a:effectLst>
                <a:latin typeface="Garamond" panose="02020404030301010803"/>
              </a:rPr>
              <a:t>DISCLAIMER</a:t>
            </a:r>
            <a:br>
              <a:rPr lang="en-GB" sz="2000" b="1" dirty="0">
                <a:ln w="3175" cmpd="sng">
                  <a:noFill/>
                </a:ln>
                <a:solidFill>
                  <a:srgbClr val="FF0000"/>
                </a:solidFill>
                <a:effectLst>
                  <a:outerShdw blurRad="38100" dist="38100" dir="2700000" algn="tl">
                    <a:srgbClr val="000000">
                      <a:alpha val="43137"/>
                    </a:srgbClr>
                  </a:outerShdw>
                </a:effectLst>
                <a:latin typeface="Garamond" panose="02020404030301010803"/>
              </a:rPr>
            </a:br>
            <a:r>
              <a:rPr lang="en-GB" sz="2000" b="1" dirty="0">
                <a:ln w="3175" cmpd="sng">
                  <a:noFill/>
                </a:ln>
                <a:solidFill>
                  <a:srgbClr val="FF0000"/>
                </a:solidFill>
                <a:effectLst>
                  <a:outerShdw blurRad="38100" dist="38100" dir="2700000" algn="tl">
                    <a:srgbClr val="000000">
                      <a:alpha val="43137"/>
                    </a:srgbClr>
                  </a:outerShdw>
                </a:effectLst>
                <a:latin typeface="Garamond" panose="02020404030301010803"/>
              </a:rPr>
              <a:t>THIS PRESENTATION IS PURELY FOR EDUCATIONAL PURPOSES ONLY</a:t>
            </a:r>
            <a:r>
              <a:rPr lang="en-US" dirty="0">
                <a:solidFill>
                  <a:srgbClr val="FF0000"/>
                </a:solidFill>
              </a:rPr>
              <a:t>	</a:t>
            </a:r>
          </a:p>
        </p:txBody>
      </p:sp>
      <p:sp>
        <p:nvSpPr>
          <p:cNvPr id="2" name="Content Placeholder 1"/>
          <p:cNvSpPr>
            <a:spLocks noGrp="1"/>
          </p:cNvSpPr>
          <p:nvPr>
            <p:ph idx="1"/>
          </p:nvPr>
        </p:nvSpPr>
        <p:spPr/>
        <p:txBody>
          <a:bodyPr>
            <a:normAutofit fontScale="62500" lnSpcReduction="20000"/>
          </a:bodyPr>
          <a:lstStyle/>
          <a:p>
            <a:pPr marL="0" indent="0">
              <a:buNone/>
            </a:pPr>
            <a:r>
              <a:rPr lang="en-GB" b="1" dirty="0"/>
              <a:t>You should be aware of all the risks associated with foreign exchange trading, and seek advice from an independent financial advisor if you have any doubts.</a:t>
            </a:r>
          </a:p>
          <a:p>
            <a:pPr marL="0" indent="0">
              <a:buNone/>
            </a:pPr>
            <a:r>
              <a:rPr lang="en-GB" b="1" dirty="0"/>
              <a:t>No representation is being made that any account OR trader will or is likely to achieve profits or losses similar to those that may be shown. Past performance is not indicative of future results. Individual results vary and no representation is made that you will or are likely to achieve profits or incur losses comparable to those that may be shown or suggested.</a:t>
            </a:r>
          </a:p>
          <a:p>
            <a:pPr marL="0" indent="0">
              <a:buNone/>
            </a:pPr>
            <a:r>
              <a:rPr lang="en-GB" b="1" dirty="0"/>
              <a:t>The views expressed in this meeting do not represent a solicitation to buy or sell any currency pair/asset class.</a:t>
            </a:r>
          </a:p>
          <a:p>
            <a:pPr marL="0" indent="0">
              <a:buNone/>
            </a:pPr>
            <a:r>
              <a:rPr lang="en-GB" b="1" dirty="0">
                <a:solidFill>
                  <a:srgbClr val="FF0000"/>
                </a:solidFill>
              </a:rPr>
              <a:t>Again, to reiterate, The trade ideas and set-ups are merely shown for educational purposes only.</a:t>
            </a:r>
          </a:p>
          <a:p>
            <a:pPr marL="0" indent="0">
              <a:buNone/>
            </a:pPr>
            <a:r>
              <a:rPr lang="en-GB" b="1" dirty="0"/>
              <a:t>Use of any of this information is entirely at your own risk, I will NOT be liable. I do not provide any warranty or guarantee as to the accuracy, timeliness, performance, completeness or suitability of the information and content found or offered in the material for any particular purpose. </a:t>
            </a:r>
          </a:p>
          <a:p>
            <a:pPr marL="0" indent="0">
              <a:buNone/>
            </a:pPr>
            <a:r>
              <a:rPr lang="en-GB" b="1" dirty="0"/>
              <a:t>You acknowledge that such information and materials may contain inaccuracies or errors and I expressly exclude liability for any such inaccuracies or errors to the fullest extent permitted by law. All information exists for nothing other than entertainment and general educational purposes. Please note, I am not a registered trading advisor.</a:t>
            </a:r>
          </a:p>
        </p:txBody>
      </p:sp>
    </p:spTree>
    <p:extLst>
      <p:ext uri="{BB962C8B-B14F-4D97-AF65-F5344CB8AC3E}">
        <p14:creationId xmlns:p14="http://schemas.microsoft.com/office/powerpoint/2010/main" val="187637152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pattFill prst="pct5">
          <a:fgClr>
            <a:schemeClr val="bg2"/>
          </a:fgClr>
          <a:bgClr>
            <a:schemeClr val="bg1"/>
          </a:bgClr>
        </a:pattFill>
        <a:effectLst/>
      </p:bgPr>
    </p:bg>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a:solidFill>
                  <a:srgbClr val="FF0000"/>
                </a:solidFill>
              </a:rPr>
              <a:t>Principles	</a:t>
            </a:r>
          </a:p>
        </p:txBody>
      </p:sp>
      <p:sp>
        <p:nvSpPr>
          <p:cNvPr id="2" name="Content Placeholder 1"/>
          <p:cNvSpPr>
            <a:spLocks noGrp="1"/>
          </p:cNvSpPr>
          <p:nvPr>
            <p:ph idx="1"/>
          </p:nvPr>
        </p:nvSpPr>
        <p:spPr/>
        <p:txBody>
          <a:bodyPr>
            <a:normAutofit/>
          </a:bodyPr>
          <a:lstStyle/>
          <a:p>
            <a:endParaRPr lang="en-GB" b="1" dirty="0">
              <a:solidFill>
                <a:srgbClr val="FFC000"/>
              </a:solidFill>
            </a:endParaRPr>
          </a:p>
          <a:p>
            <a:endParaRPr lang="en-GB" b="1" dirty="0">
              <a:solidFill>
                <a:srgbClr val="FFC000"/>
              </a:solidFill>
            </a:endParaRPr>
          </a:p>
          <a:p>
            <a:pPr marL="0" indent="0" algn="ctr">
              <a:buNone/>
            </a:pPr>
            <a:r>
              <a:rPr lang="en-GB" sz="3200" b="1" dirty="0">
                <a:ln w="3175" cmpd="sng">
                  <a:noFill/>
                </a:ln>
                <a:solidFill>
                  <a:srgbClr val="FF0000"/>
                </a:solidFill>
                <a:effectLst>
                  <a:outerShdw blurRad="38100" dist="38100" dir="2700000" algn="tl">
                    <a:srgbClr val="000000">
                      <a:alpha val="43137"/>
                    </a:srgbClr>
                  </a:outerShdw>
                </a:effectLst>
                <a:latin typeface="Garamond" panose="02020404030301010803"/>
                <a:ea typeface="+mj-ea"/>
                <a:cs typeface="+mj-cs"/>
              </a:rPr>
              <a:t>THE S.A.D WAY</a:t>
            </a:r>
          </a:p>
          <a:p>
            <a:pPr marL="0" indent="0" algn="ctr">
              <a:buNone/>
            </a:pPr>
            <a:endParaRPr lang="en-GB" sz="3200" b="1" dirty="0">
              <a:solidFill>
                <a:srgbClr val="FF0000"/>
              </a:solidFill>
              <a:effectLst>
                <a:outerShdw blurRad="38100" dist="38100" dir="2700000" algn="tl">
                  <a:srgbClr val="000000">
                    <a:alpha val="43137"/>
                  </a:srgbClr>
                </a:outerShdw>
              </a:effectLst>
            </a:endParaRPr>
          </a:p>
          <a:p>
            <a:pPr marL="0" indent="0" algn="ctr">
              <a:buNone/>
            </a:pPr>
            <a:r>
              <a:rPr lang="en-GB" b="1" dirty="0">
                <a:solidFill>
                  <a:srgbClr val="FFC000"/>
                </a:solidFill>
              </a:rPr>
              <a:t>Mind, Method, Money Management </a:t>
            </a:r>
          </a:p>
        </p:txBody>
      </p:sp>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80495"/>
            <a:ext cx="4405842" cy="2420109"/>
          </a:xfrm>
          <a:prstGeom prst="rect">
            <a:avLst/>
          </a:prstGeom>
        </p:spPr>
      </p:pic>
    </p:spTree>
    <p:extLst>
      <p:ext uri="{BB962C8B-B14F-4D97-AF65-F5344CB8AC3E}">
        <p14:creationId xmlns:p14="http://schemas.microsoft.com/office/powerpoint/2010/main" val="395707398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pattFill prst="pct5">
          <a:fgClr>
            <a:schemeClr val="bg2"/>
          </a:fgClr>
          <a:bgClr>
            <a:schemeClr val="bg1"/>
          </a:bgClr>
        </a:pattFill>
        <a:effectLst/>
      </p:bgPr>
    </p:bg>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a:solidFill>
                  <a:srgbClr val="FF0000"/>
                </a:solidFill>
              </a:rPr>
              <a:t>Principles	</a:t>
            </a:r>
          </a:p>
        </p:txBody>
      </p:sp>
      <p:sp>
        <p:nvSpPr>
          <p:cNvPr id="2" name="Content Placeholder 1"/>
          <p:cNvSpPr>
            <a:spLocks noGrp="1"/>
          </p:cNvSpPr>
          <p:nvPr>
            <p:ph idx="1"/>
          </p:nvPr>
        </p:nvSpPr>
        <p:spPr/>
        <p:txBody>
          <a:bodyPr>
            <a:normAutofit/>
          </a:bodyPr>
          <a:lstStyle/>
          <a:p>
            <a:endParaRPr lang="en-GB" b="1" dirty="0">
              <a:solidFill>
                <a:srgbClr val="FFC000"/>
              </a:solidFill>
            </a:endParaRPr>
          </a:p>
          <a:p>
            <a:endParaRPr lang="en-GB" b="1" dirty="0">
              <a:solidFill>
                <a:srgbClr val="FFC000"/>
              </a:solidFill>
            </a:endParaRPr>
          </a:p>
          <a:p>
            <a:pPr marL="0" indent="0" algn="ctr">
              <a:buNone/>
            </a:pPr>
            <a:r>
              <a:rPr lang="en-GB" sz="3200" b="1" dirty="0">
                <a:ln w="3175" cmpd="sng">
                  <a:noFill/>
                </a:ln>
                <a:solidFill>
                  <a:srgbClr val="FF0000"/>
                </a:solidFill>
                <a:effectLst>
                  <a:outerShdw blurRad="38100" dist="38100" dir="2700000" algn="tl">
                    <a:srgbClr val="000000">
                      <a:alpha val="43137"/>
                    </a:srgbClr>
                  </a:outerShdw>
                </a:effectLst>
                <a:latin typeface="Garamond" panose="02020404030301010803"/>
                <a:ea typeface="+mj-ea"/>
                <a:cs typeface="+mj-cs"/>
              </a:rPr>
              <a:t>THE S.A.D WAY</a:t>
            </a:r>
          </a:p>
          <a:p>
            <a:pPr marL="0" indent="0" algn="ctr">
              <a:buNone/>
            </a:pPr>
            <a:endParaRPr lang="en-GB" sz="3200" b="1" dirty="0">
              <a:solidFill>
                <a:srgbClr val="FF0000"/>
              </a:solidFill>
              <a:effectLst>
                <a:outerShdw blurRad="38100" dist="38100" dir="2700000" algn="tl">
                  <a:srgbClr val="000000">
                    <a:alpha val="43137"/>
                  </a:srgbClr>
                </a:outerShdw>
              </a:effectLst>
            </a:endParaRPr>
          </a:p>
          <a:p>
            <a:pPr marL="0" indent="0" algn="ctr">
              <a:buNone/>
            </a:pPr>
            <a:r>
              <a:rPr lang="en-GB" b="1" dirty="0">
                <a:solidFill>
                  <a:srgbClr val="FFC000"/>
                </a:solidFill>
              </a:rPr>
              <a:t>Method</a:t>
            </a:r>
          </a:p>
        </p:txBody>
      </p:sp>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80495"/>
            <a:ext cx="4405842" cy="2420109"/>
          </a:xfrm>
          <a:prstGeom prst="rect">
            <a:avLst/>
          </a:prstGeom>
        </p:spPr>
      </p:pic>
    </p:spTree>
    <p:extLst>
      <p:ext uri="{BB962C8B-B14F-4D97-AF65-F5344CB8AC3E}">
        <p14:creationId xmlns:p14="http://schemas.microsoft.com/office/powerpoint/2010/main" val="172988869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pattFill prst="pct5">
          <a:fgClr>
            <a:schemeClr val="bg2"/>
          </a:fgClr>
          <a:bgClr>
            <a:schemeClr val="bg1"/>
          </a:bgClr>
        </a:pattFill>
        <a:effectLst/>
      </p:bgPr>
    </p:bg>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endParaRPr lang="en-US" dirty="0">
              <a:solidFill>
                <a:srgbClr val="FF0000"/>
              </a:solidFill>
            </a:endParaRPr>
          </a:p>
        </p:txBody>
      </p:sp>
      <p:pic>
        <p:nvPicPr>
          <p:cNvPr id="3" name="Content Placeholder 2"/>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827453" y="1342239"/>
            <a:ext cx="10533273" cy="4453180"/>
          </a:xfrm>
        </p:spPr>
      </p:pic>
    </p:spTree>
    <p:extLst>
      <p:ext uri="{BB962C8B-B14F-4D97-AF65-F5344CB8AC3E}">
        <p14:creationId xmlns:p14="http://schemas.microsoft.com/office/powerpoint/2010/main" val="56110086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pattFill prst="pct5">
          <a:fgClr>
            <a:schemeClr val="bg2"/>
          </a:fgClr>
          <a:bgClr>
            <a:schemeClr val="bg1"/>
          </a:bgClr>
        </a:pattFill>
        <a:effectLst/>
      </p:bgPr>
    </p:bg>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endParaRPr lang="en-US" dirty="0">
              <a:solidFill>
                <a:srgbClr val="FF0000"/>
              </a:solidFill>
            </a:endParaRPr>
          </a:p>
        </p:txBody>
      </p:sp>
      <p:pic>
        <p:nvPicPr>
          <p:cNvPr id="3" name="Content Placeholder 2"/>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845127" y="365760"/>
            <a:ext cx="10515600" cy="6118930"/>
          </a:xfrm>
        </p:spPr>
      </p:pic>
    </p:spTree>
    <p:extLst>
      <p:ext uri="{BB962C8B-B14F-4D97-AF65-F5344CB8AC3E}">
        <p14:creationId xmlns:p14="http://schemas.microsoft.com/office/powerpoint/2010/main" val="240352473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pattFill prst="pct5">
          <a:fgClr>
            <a:schemeClr val="bg2"/>
          </a:fgClr>
          <a:bgClr>
            <a:schemeClr val="bg1"/>
          </a:bgClr>
        </a:pattFill>
        <a:effectLst/>
      </p:bgPr>
    </p:bg>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b="1" i="1" dirty="0">
                <a:solidFill>
                  <a:srgbClr val="FF0000"/>
                </a:solidFill>
              </a:rPr>
              <a:t>Principles</a:t>
            </a:r>
            <a:r>
              <a:rPr lang="en-US" dirty="0">
                <a:solidFill>
                  <a:srgbClr val="FF0000"/>
                </a:solidFill>
              </a:rPr>
              <a:t> – </a:t>
            </a:r>
            <a:r>
              <a:rPr lang="en-US" b="1" i="1" dirty="0">
                <a:solidFill>
                  <a:srgbClr val="FF0000"/>
                </a:solidFill>
              </a:rPr>
              <a:t>Determinants of S.A.D</a:t>
            </a:r>
            <a:r>
              <a:rPr lang="en-US" dirty="0">
                <a:solidFill>
                  <a:srgbClr val="FF0000"/>
                </a:solidFill>
              </a:rPr>
              <a:t>	</a:t>
            </a:r>
          </a:p>
        </p:txBody>
      </p:sp>
      <p:sp>
        <p:nvSpPr>
          <p:cNvPr id="2" name="Content Placeholder 1"/>
          <p:cNvSpPr>
            <a:spLocks noGrp="1"/>
          </p:cNvSpPr>
          <p:nvPr>
            <p:ph idx="1"/>
          </p:nvPr>
        </p:nvSpPr>
        <p:spPr/>
        <p:txBody>
          <a:bodyPr/>
          <a:lstStyle/>
          <a:p>
            <a:r>
              <a:rPr lang="en-GB" b="1" dirty="0">
                <a:solidFill>
                  <a:srgbClr val="FFC000"/>
                </a:solidFill>
              </a:rPr>
              <a:t>Fundamental data – researchable but hard to make sense of for most</a:t>
            </a:r>
          </a:p>
          <a:p>
            <a:pPr marL="0" indent="0">
              <a:buNone/>
            </a:pPr>
            <a:endParaRPr lang="en-GB" b="1" dirty="0">
              <a:solidFill>
                <a:srgbClr val="FFC000"/>
              </a:solidFill>
            </a:endParaRPr>
          </a:p>
          <a:p>
            <a:r>
              <a:rPr lang="en-GB" b="1" dirty="0">
                <a:solidFill>
                  <a:srgbClr val="FFC000"/>
                </a:solidFill>
              </a:rPr>
              <a:t>Fundamental data releases – whilst outcomes can be predicted, the market’s reaction is usually unpredictable</a:t>
            </a:r>
          </a:p>
          <a:p>
            <a:pPr marL="0" indent="0">
              <a:buNone/>
            </a:pPr>
            <a:endParaRPr lang="en-GB" b="1" dirty="0">
              <a:solidFill>
                <a:srgbClr val="FFC000"/>
              </a:solidFill>
            </a:endParaRPr>
          </a:p>
          <a:p>
            <a:r>
              <a:rPr lang="en-GB" b="1" dirty="0">
                <a:solidFill>
                  <a:srgbClr val="FFC000"/>
                </a:solidFill>
              </a:rPr>
              <a:t>Market Sentiment – unmeasurable usually, would require knowing the mind of every single market participant, their investment outlook and the time frame of their investment.</a:t>
            </a:r>
          </a:p>
        </p:txBody>
      </p:sp>
    </p:spTree>
    <p:extLst>
      <p:ext uri="{BB962C8B-B14F-4D97-AF65-F5344CB8AC3E}">
        <p14:creationId xmlns:p14="http://schemas.microsoft.com/office/powerpoint/2010/main" val="33231044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pattFill prst="pct5">
          <a:fgClr>
            <a:schemeClr val="bg2"/>
          </a:fgClr>
          <a:bgClr>
            <a:schemeClr val="bg1"/>
          </a:bgClr>
        </a:pattFill>
        <a:effectLst/>
      </p:bgPr>
    </p:bg>
    <p:spTree>
      <p:nvGrpSpPr>
        <p:cNvPr id="1" name=""/>
        <p:cNvGrpSpPr/>
        <p:nvPr/>
      </p:nvGrpSpPr>
      <p:grpSpPr>
        <a:xfrm>
          <a:off x="0" y="0"/>
          <a:ext cx="0" cy="0"/>
          <a:chOff x="0" y="0"/>
          <a:chExt cx="0" cy="0"/>
        </a:xfrm>
      </p:grpSpPr>
      <p:sp>
        <p:nvSpPr>
          <p:cNvPr id="4" name="Title 3"/>
          <p:cNvSpPr>
            <a:spLocks noGrp="1"/>
          </p:cNvSpPr>
          <p:nvPr>
            <p:ph type="title"/>
          </p:nvPr>
        </p:nvSpPr>
        <p:spPr>
          <a:xfrm>
            <a:off x="845127" y="382538"/>
            <a:ext cx="10515600" cy="1325562"/>
          </a:xfrm>
        </p:spPr>
        <p:txBody>
          <a:bodyPr/>
          <a:lstStyle/>
          <a:p>
            <a:r>
              <a:rPr lang="en-US" i="1" dirty="0">
                <a:solidFill>
                  <a:srgbClr val="FF0000"/>
                </a:solidFill>
              </a:rPr>
              <a:t>Principles</a:t>
            </a:r>
            <a:r>
              <a:rPr lang="en-US" dirty="0">
                <a:solidFill>
                  <a:srgbClr val="FF0000"/>
                </a:solidFill>
              </a:rPr>
              <a:t>	</a:t>
            </a:r>
          </a:p>
        </p:txBody>
      </p:sp>
      <p:sp>
        <p:nvSpPr>
          <p:cNvPr id="2" name="Content Placeholder 1"/>
          <p:cNvSpPr>
            <a:spLocks noGrp="1"/>
          </p:cNvSpPr>
          <p:nvPr>
            <p:ph idx="1"/>
          </p:nvPr>
        </p:nvSpPr>
        <p:spPr/>
        <p:txBody>
          <a:bodyPr/>
          <a:lstStyle/>
          <a:p>
            <a:r>
              <a:rPr lang="en-GB" b="1" dirty="0">
                <a:solidFill>
                  <a:srgbClr val="FFC000"/>
                </a:solidFill>
              </a:rPr>
              <a:t>Markets are dominated by institutions </a:t>
            </a:r>
          </a:p>
          <a:p>
            <a:pPr marL="0" indent="0">
              <a:buNone/>
            </a:pPr>
            <a:endParaRPr lang="en-GB" b="1" dirty="0">
              <a:solidFill>
                <a:srgbClr val="FFC000"/>
              </a:solidFill>
            </a:endParaRPr>
          </a:p>
          <a:p>
            <a:r>
              <a:rPr lang="en-GB" b="1" dirty="0">
                <a:solidFill>
                  <a:srgbClr val="FFC000"/>
                </a:solidFill>
              </a:rPr>
              <a:t>Markets turn at price levels where institutional supply and institutional demand are out of balance.</a:t>
            </a:r>
          </a:p>
          <a:p>
            <a:pPr marL="0" indent="0">
              <a:buNone/>
            </a:pPr>
            <a:endParaRPr lang="en-GB" b="1" dirty="0">
              <a:solidFill>
                <a:srgbClr val="FFC000"/>
              </a:solidFill>
            </a:endParaRPr>
          </a:p>
          <a:p>
            <a:r>
              <a:rPr lang="en-GB" b="1" dirty="0">
                <a:solidFill>
                  <a:srgbClr val="FFC000"/>
                </a:solidFill>
              </a:rPr>
              <a:t>Institutions are the ones who create the imbalances with the size of orders they bring to the markets </a:t>
            </a:r>
          </a:p>
        </p:txBody>
      </p:sp>
    </p:spTree>
    <p:extLst>
      <p:ext uri="{BB962C8B-B14F-4D97-AF65-F5344CB8AC3E}">
        <p14:creationId xmlns:p14="http://schemas.microsoft.com/office/powerpoint/2010/main" val="94147450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pattFill prst="pct5">
          <a:fgClr>
            <a:schemeClr val="bg2"/>
          </a:fgClr>
          <a:bgClr>
            <a:schemeClr val="bg1"/>
          </a:bgClr>
        </a:pattFill>
        <a:effectLst/>
      </p:bgPr>
    </p:bg>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i="1" dirty="0">
                <a:solidFill>
                  <a:srgbClr val="FF0000"/>
                </a:solidFill>
              </a:rPr>
              <a:t>Principles</a:t>
            </a:r>
            <a:r>
              <a:rPr lang="en-US" dirty="0">
                <a:solidFill>
                  <a:srgbClr val="FF0000"/>
                </a:solidFill>
              </a:rPr>
              <a:t>	</a:t>
            </a:r>
          </a:p>
        </p:txBody>
      </p:sp>
      <p:sp>
        <p:nvSpPr>
          <p:cNvPr id="2" name="Content Placeholder 1"/>
          <p:cNvSpPr>
            <a:spLocks noGrp="1"/>
          </p:cNvSpPr>
          <p:nvPr>
            <p:ph idx="1"/>
          </p:nvPr>
        </p:nvSpPr>
        <p:spPr/>
        <p:txBody>
          <a:bodyPr/>
          <a:lstStyle/>
          <a:p>
            <a:r>
              <a:rPr lang="en-GB" b="1" dirty="0">
                <a:solidFill>
                  <a:srgbClr val="FFC000"/>
                </a:solidFill>
              </a:rPr>
              <a:t>Supply and Demand is universal to markets.</a:t>
            </a:r>
          </a:p>
          <a:p>
            <a:pPr marL="0" indent="0">
              <a:buNone/>
            </a:pPr>
            <a:endParaRPr lang="en-GB" b="1" dirty="0">
              <a:solidFill>
                <a:srgbClr val="FFC000"/>
              </a:solidFill>
            </a:endParaRPr>
          </a:p>
          <a:p>
            <a:r>
              <a:rPr lang="en-GB" b="1" dirty="0">
                <a:solidFill>
                  <a:srgbClr val="FFC000"/>
                </a:solidFill>
              </a:rPr>
              <a:t>Supply and Demand are the only two forces that move the price of any asset.</a:t>
            </a:r>
          </a:p>
          <a:p>
            <a:pPr marL="0" indent="0">
              <a:buNone/>
            </a:pPr>
            <a:endParaRPr lang="en-GB" b="1" dirty="0">
              <a:solidFill>
                <a:srgbClr val="FFC000"/>
              </a:solidFill>
            </a:endParaRPr>
          </a:p>
          <a:p>
            <a:r>
              <a:rPr lang="en-GB" b="1" dirty="0">
                <a:solidFill>
                  <a:srgbClr val="FFC000"/>
                </a:solidFill>
              </a:rPr>
              <a:t>When demand exceeds supply, prices rise.</a:t>
            </a:r>
          </a:p>
          <a:p>
            <a:pPr marL="0" indent="0">
              <a:buNone/>
            </a:pPr>
            <a:endParaRPr lang="en-GB" b="1" dirty="0">
              <a:solidFill>
                <a:srgbClr val="FFC000"/>
              </a:solidFill>
            </a:endParaRPr>
          </a:p>
          <a:p>
            <a:r>
              <a:rPr lang="en-GB" b="1" dirty="0">
                <a:solidFill>
                  <a:srgbClr val="FFC000"/>
                </a:solidFill>
              </a:rPr>
              <a:t>When supply exceeds demand, prices fall.</a:t>
            </a:r>
          </a:p>
        </p:txBody>
      </p:sp>
    </p:spTree>
    <p:extLst>
      <p:ext uri="{BB962C8B-B14F-4D97-AF65-F5344CB8AC3E}">
        <p14:creationId xmlns:p14="http://schemas.microsoft.com/office/powerpoint/2010/main" val="196017561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pattFill prst="pct5">
          <a:fgClr>
            <a:schemeClr val="bg2"/>
          </a:fgClr>
          <a:bgClr>
            <a:schemeClr val="bg1"/>
          </a:bgClr>
        </a:pattFill>
        <a:effectLst/>
      </p:bgPr>
    </p:bg>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i="1" dirty="0">
                <a:solidFill>
                  <a:srgbClr val="FF0000"/>
                </a:solidFill>
              </a:rPr>
              <a:t>Principles</a:t>
            </a:r>
            <a:r>
              <a:rPr lang="en-US" dirty="0">
                <a:solidFill>
                  <a:srgbClr val="FF0000"/>
                </a:solidFill>
              </a:rPr>
              <a:t>	</a:t>
            </a:r>
          </a:p>
        </p:txBody>
      </p:sp>
      <p:sp>
        <p:nvSpPr>
          <p:cNvPr id="2" name="Content Placeholder 1"/>
          <p:cNvSpPr>
            <a:spLocks noGrp="1"/>
          </p:cNvSpPr>
          <p:nvPr>
            <p:ph idx="1"/>
          </p:nvPr>
        </p:nvSpPr>
        <p:spPr/>
        <p:txBody>
          <a:bodyPr/>
          <a:lstStyle/>
          <a:p>
            <a:pPr marL="0" indent="0" algn="ctr">
              <a:buNone/>
            </a:pPr>
            <a:endParaRPr lang="en-GB" dirty="0">
              <a:solidFill>
                <a:srgbClr val="FFC000"/>
              </a:solidFill>
            </a:endParaRPr>
          </a:p>
          <a:p>
            <a:pPr marL="0" indent="0" algn="ctr">
              <a:buNone/>
            </a:pPr>
            <a:r>
              <a:rPr lang="en-GB" b="1" dirty="0">
                <a:solidFill>
                  <a:srgbClr val="FFC000"/>
                </a:solidFill>
              </a:rPr>
              <a:t>ORDER FLOW</a:t>
            </a:r>
          </a:p>
          <a:p>
            <a:r>
              <a:rPr lang="en-GB" dirty="0"/>
              <a:t>SUPPLY                                                                                                        DEMAND</a:t>
            </a:r>
          </a:p>
          <a:p>
            <a:endParaRPr lang="en-GB" dirty="0"/>
          </a:p>
          <a:p>
            <a:endParaRPr lang="en-GB" dirty="0"/>
          </a:p>
          <a:p>
            <a:endParaRPr lang="en-GB" dirty="0"/>
          </a:p>
          <a:p>
            <a:r>
              <a:rPr lang="en-GB" b="1" dirty="0">
                <a:solidFill>
                  <a:srgbClr val="FFC000"/>
                </a:solidFill>
              </a:rPr>
              <a:t>Order flow is driven by supply and demand, which is in turn influenced by people’s perceived value, their fear and their greed</a:t>
            </a:r>
          </a:p>
        </p:txBody>
      </p:sp>
      <p:sp>
        <p:nvSpPr>
          <p:cNvPr id="6" name="Arrow: Left-Right 5"/>
          <p:cNvSpPr/>
          <p:nvPr/>
        </p:nvSpPr>
        <p:spPr>
          <a:xfrm>
            <a:off x="2504050" y="2936146"/>
            <a:ext cx="7197753" cy="232963"/>
          </a:xfrm>
          <a:prstGeom prst="lef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7" name="Table 6"/>
          <p:cNvGraphicFramePr>
            <a:graphicFrameLocks noGrp="1"/>
          </p:cNvGraphicFramePr>
          <p:nvPr>
            <p:extLst>
              <p:ext uri="{D42A27DB-BD31-4B8C-83A1-F6EECF244321}">
                <p14:modId xmlns:p14="http://schemas.microsoft.com/office/powerpoint/2010/main" val="2472682312"/>
              </p:ext>
            </p:extLst>
          </p:nvPr>
        </p:nvGraphicFramePr>
        <p:xfrm>
          <a:off x="4303687" y="4118363"/>
          <a:ext cx="3598477" cy="370840"/>
        </p:xfrm>
        <a:graphic>
          <a:graphicData uri="http://schemas.openxmlformats.org/drawingml/2006/table">
            <a:tbl>
              <a:tblPr firstRow="1" bandRow="1">
                <a:tableStyleId>{5C22544A-7EE6-4342-B048-85BDC9FD1C3A}</a:tableStyleId>
              </a:tblPr>
              <a:tblGrid>
                <a:gridCol w="3598477">
                  <a:extLst>
                    <a:ext uri="{9D8B030D-6E8A-4147-A177-3AD203B41FA5}">
                      <a16:colId xmlns:a16="http://schemas.microsoft.com/office/drawing/2014/main" val="993258269"/>
                    </a:ext>
                  </a:extLst>
                </a:gridCol>
              </a:tblGrid>
              <a:tr h="370840">
                <a:tc>
                  <a:txBody>
                    <a:bodyPr/>
                    <a:lstStyle/>
                    <a:p>
                      <a:r>
                        <a:rPr lang="en-GB" dirty="0"/>
                        <a:t>PERCEIVED VALUE, FEAR, GREED</a:t>
                      </a:r>
                    </a:p>
                  </a:txBody>
                  <a:tcPr/>
                </a:tc>
                <a:extLst>
                  <a:ext uri="{0D108BD9-81ED-4DB2-BD59-A6C34878D82A}">
                    <a16:rowId xmlns:a16="http://schemas.microsoft.com/office/drawing/2014/main" val="2264422999"/>
                  </a:ext>
                </a:extLst>
              </a:tr>
            </a:tbl>
          </a:graphicData>
        </a:graphic>
      </p:graphicFrame>
      <p:cxnSp>
        <p:nvCxnSpPr>
          <p:cNvPr id="9" name="Straight Arrow Connector 8"/>
          <p:cNvCxnSpPr/>
          <p:nvPr/>
        </p:nvCxnSpPr>
        <p:spPr>
          <a:xfrm flipV="1">
            <a:off x="4630723" y="3169109"/>
            <a:ext cx="0" cy="887908"/>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1" name="Straight Arrow Connector 10"/>
          <p:cNvCxnSpPr/>
          <p:nvPr/>
        </p:nvCxnSpPr>
        <p:spPr>
          <a:xfrm flipV="1">
            <a:off x="6087545" y="3169109"/>
            <a:ext cx="0" cy="887908"/>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2" name="Straight Arrow Connector 11"/>
          <p:cNvCxnSpPr/>
          <p:nvPr/>
        </p:nvCxnSpPr>
        <p:spPr>
          <a:xfrm flipV="1">
            <a:off x="7509545" y="3169109"/>
            <a:ext cx="0" cy="887908"/>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64563940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pattFill prst="pct5">
          <a:fgClr>
            <a:schemeClr val="bg2"/>
          </a:fgClr>
          <a:bgClr>
            <a:schemeClr val="bg1"/>
          </a:bgClr>
        </a:pattFill>
        <a:effectLst/>
      </p:bgPr>
    </p:bg>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i="1" dirty="0">
                <a:solidFill>
                  <a:srgbClr val="FF0000"/>
                </a:solidFill>
              </a:rPr>
              <a:t>Principles - Definitions</a:t>
            </a:r>
            <a:r>
              <a:rPr lang="en-US" dirty="0">
                <a:solidFill>
                  <a:srgbClr val="FF0000"/>
                </a:solidFill>
              </a:rPr>
              <a:t>	</a:t>
            </a:r>
          </a:p>
        </p:txBody>
      </p:sp>
      <p:sp>
        <p:nvSpPr>
          <p:cNvPr id="2" name="Content Placeholder 1"/>
          <p:cNvSpPr>
            <a:spLocks noGrp="1"/>
          </p:cNvSpPr>
          <p:nvPr>
            <p:ph idx="1"/>
          </p:nvPr>
        </p:nvSpPr>
        <p:spPr>
          <a:noFill/>
        </p:spPr>
        <p:txBody>
          <a:bodyPr>
            <a:normAutofit/>
          </a:bodyPr>
          <a:lstStyle/>
          <a:p>
            <a:pPr marL="0" indent="0">
              <a:buNone/>
            </a:pPr>
            <a:r>
              <a:rPr lang="en-GB" b="1" u="sng" dirty="0">
                <a:solidFill>
                  <a:srgbClr val="00B050"/>
                </a:solidFill>
              </a:rPr>
              <a:t>Demand</a:t>
            </a:r>
          </a:p>
          <a:p>
            <a:pPr marL="0" indent="0">
              <a:buNone/>
            </a:pPr>
            <a:r>
              <a:rPr lang="en-GB" b="1" dirty="0">
                <a:solidFill>
                  <a:srgbClr val="00B050"/>
                </a:solidFill>
              </a:rPr>
              <a:t> </a:t>
            </a:r>
            <a:r>
              <a:rPr lang="en-GB" b="1" dirty="0"/>
              <a:t>A price level where </a:t>
            </a:r>
            <a:r>
              <a:rPr lang="en-GB" b="1" u="sng" dirty="0">
                <a:solidFill>
                  <a:srgbClr val="00B050"/>
                </a:solidFill>
                <a:effectLst>
                  <a:outerShdw blurRad="38100" dist="38100" dir="2700000" algn="tl">
                    <a:srgbClr val="000000">
                      <a:alpha val="43137"/>
                    </a:srgbClr>
                  </a:outerShdw>
                </a:effectLst>
              </a:rPr>
              <a:t>only willing institutional buy orders are left </a:t>
            </a:r>
            <a:r>
              <a:rPr lang="en-GB" b="1" dirty="0"/>
              <a:t>as </a:t>
            </a:r>
            <a:r>
              <a:rPr lang="en-GB" b="1" dirty="0">
                <a:effectLst>
                  <a:outerShdw blurRad="38100" dist="38100" dir="2700000" algn="tl">
                    <a:srgbClr val="000000">
                      <a:alpha val="43137"/>
                    </a:srgbClr>
                  </a:outerShdw>
                </a:effectLst>
              </a:rPr>
              <a:t>all willing institutional sell orders </a:t>
            </a:r>
            <a:r>
              <a:rPr lang="en-GB" b="1" dirty="0"/>
              <a:t>have been completely absorbed,</a:t>
            </a:r>
            <a:r>
              <a:rPr lang="en-GB" b="1" dirty="0">
                <a:solidFill>
                  <a:srgbClr val="00B050"/>
                </a:solidFill>
              </a:rPr>
              <a:t> </a:t>
            </a:r>
            <a:r>
              <a:rPr lang="en-GB" b="1" u="sng" dirty="0">
                <a:solidFill>
                  <a:srgbClr val="00B050"/>
                </a:solidFill>
              </a:rPr>
              <a:t>evidenced by a rally in price </a:t>
            </a:r>
            <a:r>
              <a:rPr lang="en-GB" b="1" dirty="0"/>
              <a:t>from the level</a:t>
            </a:r>
          </a:p>
          <a:p>
            <a:pPr marL="0" indent="0">
              <a:buNone/>
            </a:pPr>
            <a:endParaRPr lang="en-GB" b="1" dirty="0">
              <a:solidFill>
                <a:srgbClr val="00B050"/>
              </a:solidFill>
            </a:endParaRPr>
          </a:p>
          <a:p>
            <a:pPr marL="0" indent="0">
              <a:buNone/>
            </a:pPr>
            <a:r>
              <a:rPr lang="en-GB" b="1" u="sng" dirty="0">
                <a:solidFill>
                  <a:srgbClr val="FF0000"/>
                </a:solidFill>
                <a:effectLst>
                  <a:outerShdw blurRad="38100" dist="38100" dir="2700000" algn="tl">
                    <a:srgbClr val="000000">
                      <a:alpha val="43137"/>
                    </a:srgbClr>
                  </a:outerShdw>
                </a:effectLst>
              </a:rPr>
              <a:t>Supply</a:t>
            </a:r>
            <a:r>
              <a:rPr lang="en-GB" b="1" dirty="0">
                <a:solidFill>
                  <a:srgbClr val="FF0000"/>
                </a:solidFill>
              </a:rPr>
              <a:t> </a:t>
            </a:r>
          </a:p>
          <a:p>
            <a:pPr marL="0" indent="0">
              <a:buNone/>
            </a:pPr>
            <a:r>
              <a:rPr lang="en-GB" b="1" dirty="0"/>
              <a:t>A price level where </a:t>
            </a:r>
            <a:r>
              <a:rPr lang="en-GB" b="1" u="sng" dirty="0">
                <a:solidFill>
                  <a:srgbClr val="FF0000"/>
                </a:solidFill>
              </a:rPr>
              <a:t>only willing institutional sell orders are left </a:t>
            </a:r>
            <a:r>
              <a:rPr lang="en-GB" b="1" dirty="0"/>
              <a:t>as</a:t>
            </a:r>
            <a:r>
              <a:rPr lang="en-GB" b="1" dirty="0">
                <a:solidFill>
                  <a:srgbClr val="FF0000"/>
                </a:solidFill>
              </a:rPr>
              <a:t> </a:t>
            </a:r>
            <a:r>
              <a:rPr lang="en-GB" b="1" dirty="0"/>
              <a:t>all willing institutional buy orders have been completely absorbed, </a:t>
            </a:r>
            <a:r>
              <a:rPr lang="en-GB" b="1" u="sng" dirty="0">
                <a:solidFill>
                  <a:srgbClr val="FF0000"/>
                </a:solidFill>
              </a:rPr>
              <a:t>evidenced by a drop in price </a:t>
            </a:r>
            <a:r>
              <a:rPr lang="en-GB" b="1" dirty="0"/>
              <a:t>from the level</a:t>
            </a:r>
          </a:p>
          <a:p>
            <a:endParaRPr lang="en-GB" b="1" dirty="0">
              <a:solidFill>
                <a:srgbClr val="00B050"/>
              </a:solidFill>
            </a:endParaRPr>
          </a:p>
        </p:txBody>
      </p:sp>
    </p:spTree>
    <p:extLst>
      <p:ext uri="{BB962C8B-B14F-4D97-AF65-F5344CB8AC3E}">
        <p14:creationId xmlns:p14="http://schemas.microsoft.com/office/powerpoint/2010/main" val="251525422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pattFill prst="pct5">
          <a:fgClr>
            <a:schemeClr val="bg2"/>
          </a:fgClr>
          <a:bgClr>
            <a:schemeClr val="bg1"/>
          </a:bgClr>
        </a:patt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GB" sz="3200" b="1" dirty="0">
                <a:solidFill>
                  <a:srgbClr val="00B050"/>
                </a:solidFill>
              </a:rPr>
              <a:t>Zone theory</a:t>
            </a:r>
          </a:p>
        </p:txBody>
      </p:sp>
      <p:sp>
        <p:nvSpPr>
          <p:cNvPr id="3" name="Content Placeholder 2"/>
          <p:cNvSpPr>
            <a:spLocks noGrp="1"/>
          </p:cNvSpPr>
          <p:nvPr>
            <p:ph idx="1"/>
          </p:nvPr>
        </p:nvSpPr>
        <p:spPr/>
        <p:txBody>
          <a:bodyPr>
            <a:normAutofit/>
          </a:bodyPr>
          <a:lstStyle/>
          <a:p>
            <a:pPr marL="457200" indent="-457200">
              <a:buAutoNum type="arabicPeriod"/>
            </a:pPr>
            <a:r>
              <a:rPr lang="en-GB" sz="2400" b="1" dirty="0">
                <a:solidFill>
                  <a:srgbClr val="FFC000"/>
                </a:solidFill>
                <a:effectLst>
                  <a:outerShdw blurRad="38100" dist="38100" dir="2700000" algn="tl">
                    <a:srgbClr val="000000">
                      <a:alpha val="43137"/>
                    </a:srgbClr>
                  </a:outerShdw>
                </a:effectLst>
              </a:rPr>
              <a:t>S.A.D traders use Price zones to identify trading opportunities.</a:t>
            </a:r>
          </a:p>
          <a:p>
            <a:pPr marL="457200" indent="-457200">
              <a:buFont typeface="+mj-lt"/>
              <a:buAutoNum type="arabicPeriod"/>
            </a:pPr>
            <a:endParaRPr lang="en-GB" sz="2400" b="1" dirty="0">
              <a:solidFill>
                <a:srgbClr val="FFC000"/>
              </a:solidFill>
              <a:effectLst>
                <a:outerShdw blurRad="38100" dist="38100" dir="2700000" algn="tl">
                  <a:srgbClr val="000000">
                    <a:alpha val="43137"/>
                  </a:srgbClr>
                </a:outerShdw>
              </a:effectLst>
            </a:endParaRPr>
          </a:p>
          <a:p>
            <a:pPr marL="457200" indent="-457200">
              <a:buAutoNum type="arabicPeriod"/>
            </a:pPr>
            <a:r>
              <a:rPr lang="en-GB" sz="2400" b="1" dirty="0">
                <a:solidFill>
                  <a:srgbClr val="FF0000"/>
                </a:solidFill>
              </a:rPr>
              <a:t>These zones are considered the lowest risk, highest reward and highest probability entry points into a market, whether selling or buying.</a:t>
            </a:r>
          </a:p>
          <a:p>
            <a:pPr marL="457200" indent="-457200">
              <a:buFont typeface="+mj-lt"/>
              <a:buAutoNum type="arabicPeriod"/>
            </a:pPr>
            <a:endParaRPr lang="en-GB" sz="2400" b="1" dirty="0">
              <a:solidFill>
                <a:srgbClr val="FF0000"/>
              </a:solidFill>
            </a:endParaRPr>
          </a:p>
          <a:p>
            <a:pPr marL="457200" indent="-457200">
              <a:buAutoNum type="arabicPeriod"/>
            </a:pPr>
            <a:r>
              <a:rPr lang="en-GB" sz="2400" b="1" dirty="0">
                <a:solidFill>
                  <a:srgbClr val="FF0000"/>
                </a:solidFill>
              </a:rPr>
              <a:t>The zones represent price levels where there are imbalances between supply and demand.</a:t>
            </a:r>
          </a:p>
          <a:p>
            <a:pPr marL="457200" indent="-457200">
              <a:buFont typeface="+mj-lt"/>
              <a:buAutoNum type="arabicPeriod"/>
            </a:pPr>
            <a:endParaRPr lang="en-GB" sz="2400" b="1" dirty="0">
              <a:solidFill>
                <a:srgbClr val="FF0000"/>
              </a:solidFill>
            </a:endParaRPr>
          </a:p>
          <a:p>
            <a:pPr marL="457200" indent="-457200">
              <a:buAutoNum type="arabicPeriod"/>
            </a:pPr>
            <a:r>
              <a:rPr lang="en-GB" sz="2400" b="1" dirty="0">
                <a:solidFill>
                  <a:srgbClr val="FFC000"/>
                </a:solidFill>
                <a:effectLst>
                  <a:outerShdw blurRad="38100" dist="38100" dir="2700000" algn="tl">
                    <a:srgbClr val="000000">
                      <a:alpha val="43137"/>
                    </a:srgbClr>
                  </a:outerShdw>
                </a:effectLst>
              </a:rPr>
              <a:t>Find the imbalance, then find the zone. </a:t>
            </a:r>
          </a:p>
        </p:txBody>
      </p:sp>
    </p:spTree>
    <p:extLst>
      <p:ext uri="{BB962C8B-B14F-4D97-AF65-F5344CB8AC3E}">
        <p14:creationId xmlns:p14="http://schemas.microsoft.com/office/powerpoint/2010/main" val="408731581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pattFill prst="pct5">
          <a:fgClr>
            <a:schemeClr val="bg2"/>
          </a:fgClr>
          <a:bgClr>
            <a:schemeClr val="bg1"/>
          </a:bgClr>
        </a:pattFill>
        <a:effectLst/>
      </p:bgPr>
    </p:bg>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pPr algn="ctr"/>
            <a:r>
              <a:rPr lang="en-GB" sz="3200" b="1" dirty="0">
                <a:solidFill>
                  <a:srgbClr val="00B050"/>
                </a:solidFill>
              </a:rPr>
              <a:t>Zone theory</a:t>
            </a:r>
            <a:r>
              <a:rPr lang="en-US" dirty="0">
                <a:solidFill>
                  <a:srgbClr val="FF0000"/>
                </a:solidFill>
              </a:rPr>
              <a:t>	</a:t>
            </a:r>
          </a:p>
        </p:txBody>
      </p:sp>
      <p:sp>
        <p:nvSpPr>
          <p:cNvPr id="2" name="Content Placeholder 1"/>
          <p:cNvSpPr>
            <a:spLocks noGrp="1"/>
          </p:cNvSpPr>
          <p:nvPr>
            <p:ph idx="1"/>
          </p:nvPr>
        </p:nvSpPr>
        <p:spPr/>
        <p:txBody>
          <a:bodyPr>
            <a:normAutofit fontScale="92500" lnSpcReduction="10000"/>
          </a:bodyPr>
          <a:lstStyle/>
          <a:p>
            <a:r>
              <a:rPr lang="en-GB" b="1" dirty="0">
                <a:solidFill>
                  <a:srgbClr val="FFC000"/>
                </a:solidFill>
              </a:rPr>
              <a:t>FIND THE BIG MOVE </a:t>
            </a:r>
            <a:r>
              <a:rPr lang="en-GB" dirty="0"/>
              <a:t>– </a:t>
            </a:r>
            <a:r>
              <a:rPr lang="en-GB" b="1" dirty="0">
                <a:solidFill>
                  <a:srgbClr val="FF0000"/>
                </a:solidFill>
              </a:rPr>
              <a:t>THESE ARE THE INSTITUTIONS</a:t>
            </a:r>
          </a:p>
          <a:p>
            <a:endParaRPr lang="en-GB" b="1" dirty="0">
              <a:solidFill>
                <a:srgbClr val="FF0000"/>
              </a:solidFill>
            </a:endParaRPr>
          </a:p>
          <a:p>
            <a:r>
              <a:rPr lang="en-GB" b="1" dirty="0">
                <a:solidFill>
                  <a:srgbClr val="FFC000"/>
                </a:solidFill>
              </a:rPr>
              <a:t>LOOK </a:t>
            </a:r>
            <a:r>
              <a:rPr lang="en-GB" b="1" dirty="0"/>
              <a:t>UP</a:t>
            </a:r>
            <a:r>
              <a:rPr lang="en-GB" b="1" dirty="0">
                <a:solidFill>
                  <a:srgbClr val="FFC000"/>
                </a:solidFill>
              </a:rPr>
              <a:t> (FOR </a:t>
            </a:r>
            <a:r>
              <a:rPr lang="en-GB" b="1" dirty="0">
                <a:solidFill>
                  <a:srgbClr val="FF0000"/>
                </a:solidFill>
              </a:rPr>
              <a:t>SUPPLY</a:t>
            </a:r>
            <a:r>
              <a:rPr lang="en-GB" b="1" dirty="0">
                <a:solidFill>
                  <a:srgbClr val="FFC000"/>
                </a:solidFill>
              </a:rPr>
              <a:t>) </a:t>
            </a:r>
          </a:p>
          <a:p>
            <a:pPr marL="0" indent="0">
              <a:buNone/>
            </a:pPr>
            <a:endParaRPr lang="en-GB" b="1" dirty="0">
              <a:solidFill>
                <a:srgbClr val="FFC000"/>
              </a:solidFill>
            </a:endParaRPr>
          </a:p>
          <a:p>
            <a:r>
              <a:rPr lang="en-GB" b="1" dirty="0">
                <a:solidFill>
                  <a:srgbClr val="FFC000"/>
                </a:solidFill>
              </a:rPr>
              <a:t>LOOK</a:t>
            </a:r>
            <a:r>
              <a:rPr lang="en-GB" b="1" dirty="0"/>
              <a:t> DOWN</a:t>
            </a:r>
            <a:r>
              <a:rPr lang="en-GB" b="1" dirty="0">
                <a:solidFill>
                  <a:srgbClr val="FFC000"/>
                </a:solidFill>
              </a:rPr>
              <a:t> (FOR </a:t>
            </a:r>
            <a:r>
              <a:rPr lang="en-GB" b="1" dirty="0">
                <a:solidFill>
                  <a:srgbClr val="00B050"/>
                </a:solidFill>
              </a:rPr>
              <a:t>DEMAND</a:t>
            </a:r>
            <a:r>
              <a:rPr lang="en-GB" b="1" dirty="0">
                <a:solidFill>
                  <a:srgbClr val="FFC000"/>
                </a:solidFill>
              </a:rPr>
              <a:t>) </a:t>
            </a:r>
          </a:p>
          <a:p>
            <a:pPr marL="0" indent="0">
              <a:buNone/>
            </a:pPr>
            <a:endParaRPr lang="en-GB" b="1" dirty="0">
              <a:solidFill>
                <a:srgbClr val="FFC000"/>
              </a:solidFill>
            </a:endParaRPr>
          </a:p>
          <a:p>
            <a:r>
              <a:rPr lang="en-GB" b="1" dirty="0">
                <a:solidFill>
                  <a:srgbClr val="FFC000"/>
                </a:solidFill>
              </a:rPr>
              <a:t>LOOKING FOR THE ORIGIN OF THE LARGE MOVES (I.E. WHERE ONE SIDE OF THE S.D EQUATION BECAME ZERO) </a:t>
            </a:r>
            <a:endParaRPr lang="en-GB" dirty="0"/>
          </a:p>
          <a:p>
            <a:pPr marL="0" indent="0" algn="ctr">
              <a:buNone/>
            </a:pPr>
            <a:endParaRPr lang="en-GB" b="1" dirty="0">
              <a:solidFill>
                <a:srgbClr val="0070C0"/>
              </a:solidFill>
            </a:endParaRPr>
          </a:p>
          <a:p>
            <a:pPr marL="0" indent="0" algn="ctr">
              <a:buNone/>
            </a:pPr>
            <a:r>
              <a:rPr lang="en-GB" b="1" dirty="0">
                <a:solidFill>
                  <a:srgbClr val="0070C0"/>
                </a:solidFill>
              </a:rPr>
              <a:t>THIS IS THE BASE – WHERE THE </a:t>
            </a:r>
            <a:r>
              <a:rPr lang="en-GB" b="1" i="1" u="sng" dirty="0">
                <a:solidFill>
                  <a:srgbClr val="B89868"/>
                </a:solidFill>
                <a:effectLst>
                  <a:outerShdw blurRad="38100" dist="38100" dir="2700000" algn="tl">
                    <a:srgbClr val="000000">
                      <a:alpha val="43137"/>
                    </a:srgbClr>
                  </a:outerShdw>
                </a:effectLst>
              </a:rPr>
              <a:t>UNFILLED</a:t>
            </a:r>
            <a:r>
              <a:rPr lang="en-GB" b="1" dirty="0">
                <a:solidFill>
                  <a:srgbClr val="0070C0"/>
                </a:solidFill>
              </a:rPr>
              <a:t> ORDERS ARE</a:t>
            </a:r>
            <a:r>
              <a:rPr lang="en-GB" dirty="0"/>
              <a:t>. </a:t>
            </a:r>
          </a:p>
        </p:txBody>
      </p:sp>
    </p:spTree>
    <p:extLst>
      <p:ext uri="{BB962C8B-B14F-4D97-AF65-F5344CB8AC3E}">
        <p14:creationId xmlns:p14="http://schemas.microsoft.com/office/powerpoint/2010/main" val="258296306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pattFill prst="pct5">
          <a:fgClr>
            <a:schemeClr val="bg2"/>
          </a:fgClr>
          <a:bgClr>
            <a:schemeClr val="bg1"/>
          </a:bgClr>
        </a:pattFill>
        <a:effectLst/>
      </p:bgPr>
    </p:bg>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pPr algn="ctr"/>
            <a:r>
              <a:rPr lang="en-GB" sz="3200" b="1" dirty="0">
                <a:solidFill>
                  <a:srgbClr val="00B050"/>
                </a:solidFill>
              </a:rPr>
              <a:t>Zone theory</a:t>
            </a:r>
            <a:r>
              <a:rPr lang="en-US" dirty="0">
                <a:solidFill>
                  <a:srgbClr val="FF0000"/>
                </a:solidFill>
              </a:rPr>
              <a:t>	</a:t>
            </a:r>
          </a:p>
        </p:txBody>
      </p:sp>
      <p:sp>
        <p:nvSpPr>
          <p:cNvPr id="2" name="Content Placeholder 1"/>
          <p:cNvSpPr>
            <a:spLocks noGrp="1"/>
          </p:cNvSpPr>
          <p:nvPr>
            <p:ph idx="1"/>
          </p:nvPr>
        </p:nvSpPr>
        <p:spPr/>
        <p:txBody>
          <a:bodyPr>
            <a:normAutofit/>
          </a:bodyPr>
          <a:lstStyle/>
          <a:p>
            <a:endParaRPr lang="en-GB" b="1" dirty="0">
              <a:solidFill>
                <a:srgbClr val="FFC000"/>
              </a:solidFill>
            </a:endParaRPr>
          </a:p>
          <a:p>
            <a:r>
              <a:rPr lang="en-GB" b="1" dirty="0">
                <a:solidFill>
                  <a:srgbClr val="FFC000"/>
                </a:solidFill>
              </a:rPr>
              <a:t>S.A.D zones only have 3 parts to a zone.</a:t>
            </a:r>
          </a:p>
          <a:p>
            <a:endParaRPr lang="en-GB" b="1" dirty="0">
              <a:solidFill>
                <a:srgbClr val="FFC000"/>
              </a:solidFill>
            </a:endParaRPr>
          </a:p>
          <a:p>
            <a:r>
              <a:rPr lang="en-GB" b="1" dirty="0">
                <a:solidFill>
                  <a:srgbClr val="FFC000"/>
                </a:solidFill>
              </a:rPr>
              <a:t>Zones have one thing in common, </a:t>
            </a:r>
            <a:r>
              <a:rPr lang="en-GB" b="1" dirty="0">
                <a:solidFill>
                  <a:srgbClr val="FF0000"/>
                </a:solidFill>
              </a:rPr>
              <a:t>“THE BASE” – unfilled orders</a:t>
            </a:r>
          </a:p>
          <a:p>
            <a:pPr marL="0" indent="0">
              <a:buNone/>
            </a:pPr>
            <a:r>
              <a:rPr lang="en-GB" dirty="0"/>
              <a:t> </a:t>
            </a:r>
          </a:p>
        </p:txBody>
      </p:sp>
    </p:spTree>
    <p:extLst>
      <p:ext uri="{BB962C8B-B14F-4D97-AF65-F5344CB8AC3E}">
        <p14:creationId xmlns:p14="http://schemas.microsoft.com/office/powerpoint/2010/main" val="311454407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pattFill prst="pct5">
          <a:fgClr>
            <a:schemeClr val="bg2"/>
          </a:fgClr>
          <a:bgClr>
            <a:schemeClr val="bg1"/>
          </a:bgClr>
        </a:pattFill>
        <a:effectLst/>
      </p:bgPr>
    </p:bg>
    <p:spTree>
      <p:nvGrpSpPr>
        <p:cNvPr id="1" name=""/>
        <p:cNvGrpSpPr/>
        <p:nvPr/>
      </p:nvGrpSpPr>
      <p:grpSpPr>
        <a:xfrm>
          <a:off x="0" y="0"/>
          <a:ext cx="0" cy="0"/>
          <a:chOff x="0" y="0"/>
          <a:chExt cx="0" cy="0"/>
        </a:xfrm>
      </p:grpSpPr>
      <p:sp>
        <p:nvSpPr>
          <p:cNvPr id="4" name="Title 3"/>
          <p:cNvSpPr>
            <a:spLocks noGrp="1"/>
          </p:cNvSpPr>
          <p:nvPr>
            <p:ph type="title"/>
          </p:nvPr>
        </p:nvSpPr>
        <p:spPr/>
        <p:txBody>
          <a:bodyPr>
            <a:normAutofit fontScale="90000"/>
          </a:bodyPr>
          <a:lstStyle/>
          <a:p>
            <a:pPr algn="ctr"/>
            <a:r>
              <a:rPr lang="en-GB" sz="3200" b="1" u="sng" dirty="0">
                <a:solidFill>
                  <a:srgbClr val="FF0000"/>
                </a:solidFill>
              </a:rPr>
              <a:t>Supply Zones</a:t>
            </a:r>
            <a:br>
              <a:rPr lang="en-GB" sz="3200" b="1" dirty="0">
                <a:solidFill>
                  <a:srgbClr val="00B050"/>
                </a:solidFill>
              </a:rPr>
            </a:br>
            <a:br>
              <a:rPr lang="en-GB" sz="3200" b="1" dirty="0">
                <a:solidFill>
                  <a:srgbClr val="00B050"/>
                </a:solidFill>
              </a:rPr>
            </a:br>
            <a:r>
              <a:rPr lang="en-GB" sz="3200" b="1" dirty="0">
                <a:solidFill>
                  <a:srgbClr val="FFC000"/>
                </a:solidFill>
              </a:rPr>
              <a:t>The Rally-Base-Drop                                     The Drop-Base-Drop</a:t>
            </a:r>
            <a:endParaRPr lang="en-US" dirty="0">
              <a:solidFill>
                <a:srgbClr val="FFC000"/>
              </a:solidFill>
            </a:endParaRPr>
          </a:p>
        </p:txBody>
      </p:sp>
      <p:sp>
        <p:nvSpPr>
          <p:cNvPr id="2" name="Content Placeholder 1"/>
          <p:cNvSpPr>
            <a:spLocks noGrp="1"/>
          </p:cNvSpPr>
          <p:nvPr>
            <p:ph idx="1"/>
          </p:nvPr>
        </p:nvSpPr>
        <p:spPr/>
        <p:txBody>
          <a:bodyPr>
            <a:normAutofit/>
          </a:bodyPr>
          <a:lstStyle/>
          <a:p>
            <a:endParaRPr lang="en-GB" b="1" dirty="0">
              <a:solidFill>
                <a:srgbClr val="FFC000"/>
              </a:solidFill>
            </a:endParaRPr>
          </a:p>
          <a:p>
            <a:pPr marL="0" indent="0">
              <a:buNone/>
            </a:pPr>
            <a:endParaRPr lang="en-GB" dirty="0"/>
          </a:p>
        </p:txBody>
      </p:sp>
      <p:pic>
        <p:nvPicPr>
          <p:cNvPr id="5" name="Picture 4"/>
          <p:cNvPicPr>
            <a:picLocks noChangeAspect="1"/>
          </p:cNvPicPr>
          <p:nvPr/>
        </p:nvPicPr>
        <p:blipFill>
          <a:blip r:embed="rId2"/>
          <a:stretch>
            <a:fillRect/>
          </a:stretch>
        </p:blipFill>
        <p:spPr>
          <a:xfrm>
            <a:off x="722686" y="1887523"/>
            <a:ext cx="5116051" cy="3096923"/>
          </a:xfrm>
          <a:prstGeom prst="rect">
            <a:avLst/>
          </a:prstGeom>
        </p:spPr>
      </p:pic>
      <p:pic>
        <p:nvPicPr>
          <p:cNvPr id="6" name="Picture 5"/>
          <p:cNvPicPr>
            <a:picLocks noChangeAspect="1"/>
          </p:cNvPicPr>
          <p:nvPr/>
        </p:nvPicPr>
        <p:blipFill>
          <a:blip r:embed="rId3"/>
          <a:stretch>
            <a:fillRect/>
          </a:stretch>
        </p:blipFill>
        <p:spPr>
          <a:xfrm>
            <a:off x="6719582" y="1887523"/>
            <a:ext cx="4848836" cy="3096255"/>
          </a:xfrm>
          <a:prstGeom prst="rect">
            <a:avLst/>
          </a:prstGeom>
        </p:spPr>
      </p:pic>
    </p:spTree>
    <p:extLst>
      <p:ext uri="{BB962C8B-B14F-4D97-AF65-F5344CB8AC3E}">
        <p14:creationId xmlns:p14="http://schemas.microsoft.com/office/powerpoint/2010/main" val="403223442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pattFill prst="pct5">
          <a:fgClr>
            <a:schemeClr val="bg2"/>
          </a:fgClr>
          <a:bgClr>
            <a:schemeClr val="bg1"/>
          </a:bgClr>
        </a:pattFill>
        <a:effectLst/>
      </p:bgPr>
    </p:bg>
    <p:spTree>
      <p:nvGrpSpPr>
        <p:cNvPr id="1" name=""/>
        <p:cNvGrpSpPr/>
        <p:nvPr/>
      </p:nvGrpSpPr>
      <p:grpSpPr>
        <a:xfrm>
          <a:off x="0" y="0"/>
          <a:ext cx="0" cy="0"/>
          <a:chOff x="0" y="0"/>
          <a:chExt cx="0" cy="0"/>
        </a:xfrm>
      </p:grpSpPr>
      <p:sp>
        <p:nvSpPr>
          <p:cNvPr id="4" name="Title 3"/>
          <p:cNvSpPr>
            <a:spLocks noGrp="1"/>
          </p:cNvSpPr>
          <p:nvPr>
            <p:ph type="title"/>
          </p:nvPr>
        </p:nvSpPr>
        <p:spPr/>
        <p:txBody>
          <a:bodyPr>
            <a:normAutofit fontScale="90000"/>
          </a:bodyPr>
          <a:lstStyle/>
          <a:p>
            <a:pPr algn="ctr"/>
            <a:r>
              <a:rPr lang="en-GB" sz="3200" b="1" u="sng" dirty="0">
                <a:solidFill>
                  <a:srgbClr val="00B050"/>
                </a:solidFill>
              </a:rPr>
              <a:t>Demand Zones</a:t>
            </a:r>
            <a:br>
              <a:rPr lang="en-GB" sz="3200" b="1" dirty="0">
                <a:solidFill>
                  <a:srgbClr val="00B050"/>
                </a:solidFill>
              </a:rPr>
            </a:br>
            <a:br>
              <a:rPr lang="en-GB" sz="3200" b="1" dirty="0">
                <a:solidFill>
                  <a:srgbClr val="00B050"/>
                </a:solidFill>
              </a:rPr>
            </a:br>
            <a:r>
              <a:rPr lang="en-GB" sz="3200" b="1" dirty="0">
                <a:solidFill>
                  <a:srgbClr val="FFC000"/>
                </a:solidFill>
              </a:rPr>
              <a:t>The Drop-Base-Rally                                     The Rally-Base-Rally</a:t>
            </a:r>
            <a:endParaRPr lang="en-US" dirty="0">
              <a:solidFill>
                <a:srgbClr val="FFC000"/>
              </a:solidFill>
            </a:endParaRPr>
          </a:p>
        </p:txBody>
      </p:sp>
      <p:sp>
        <p:nvSpPr>
          <p:cNvPr id="2" name="Content Placeholder 1"/>
          <p:cNvSpPr>
            <a:spLocks noGrp="1"/>
          </p:cNvSpPr>
          <p:nvPr>
            <p:ph idx="1"/>
          </p:nvPr>
        </p:nvSpPr>
        <p:spPr/>
        <p:txBody>
          <a:bodyPr>
            <a:normAutofit/>
          </a:bodyPr>
          <a:lstStyle/>
          <a:p>
            <a:endParaRPr lang="en-GB" b="1" dirty="0">
              <a:solidFill>
                <a:srgbClr val="FFC000"/>
              </a:solidFill>
            </a:endParaRPr>
          </a:p>
          <a:p>
            <a:pPr marL="0" indent="0">
              <a:buNone/>
            </a:pPr>
            <a:endParaRPr lang="en-GB" dirty="0"/>
          </a:p>
        </p:txBody>
      </p:sp>
      <p:pic>
        <p:nvPicPr>
          <p:cNvPr id="7" name="Picture 6"/>
          <p:cNvPicPr>
            <a:picLocks noChangeAspect="1"/>
          </p:cNvPicPr>
          <p:nvPr/>
        </p:nvPicPr>
        <p:blipFill rotWithShape="1">
          <a:blip r:embed="rId2"/>
          <a:srcRect l="24613" r="23594" b="3"/>
          <a:stretch/>
        </p:blipFill>
        <p:spPr>
          <a:xfrm>
            <a:off x="6509857" y="2204957"/>
            <a:ext cx="5318492" cy="3340166"/>
          </a:xfrm>
          <a:prstGeom prst="rect">
            <a:avLst/>
          </a:prstGeom>
        </p:spPr>
      </p:pic>
      <p:pic>
        <p:nvPicPr>
          <p:cNvPr id="8" name="Picture 7"/>
          <p:cNvPicPr>
            <a:picLocks noChangeAspect="1"/>
          </p:cNvPicPr>
          <p:nvPr/>
        </p:nvPicPr>
        <p:blipFill rotWithShape="1">
          <a:blip r:embed="rId3"/>
          <a:srcRect t="1169" r="-2" b="5582"/>
          <a:stretch/>
        </p:blipFill>
        <p:spPr>
          <a:xfrm>
            <a:off x="377505" y="2175767"/>
            <a:ext cx="5359399" cy="3369356"/>
          </a:xfrm>
          <a:prstGeom prst="rect">
            <a:avLst/>
          </a:prstGeom>
        </p:spPr>
      </p:pic>
    </p:spTree>
    <p:extLst>
      <p:ext uri="{BB962C8B-B14F-4D97-AF65-F5344CB8AC3E}">
        <p14:creationId xmlns:p14="http://schemas.microsoft.com/office/powerpoint/2010/main" val="169647303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pattFill prst="pct5">
          <a:fgClr>
            <a:schemeClr val="bg2"/>
          </a:fgClr>
          <a:bgClr>
            <a:schemeClr val="bg1"/>
          </a:bgClr>
        </a:pattFill>
        <a:effectLst/>
      </p:bgPr>
    </p:bg>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b="1" i="1" dirty="0">
                <a:solidFill>
                  <a:srgbClr val="FF0000"/>
                </a:solidFill>
                <a:effectLst>
                  <a:outerShdw blurRad="38100" dist="38100" dir="2700000" algn="tl">
                    <a:srgbClr val="000000">
                      <a:alpha val="43137"/>
                    </a:srgbClr>
                  </a:outerShdw>
                </a:effectLst>
              </a:rPr>
              <a:t>METHODOLOGY</a:t>
            </a:r>
            <a:r>
              <a:rPr lang="en-US" dirty="0">
                <a:solidFill>
                  <a:srgbClr val="FF0000"/>
                </a:solidFill>
              </a:rPr>
              <a:t>	</a:t>
            </a:r>
          </a:p>
        </p:txBody>
      </p:sp>
      <p:sp>
        <p:nvSpPr>
          <p:cNvPr id="2" name="Content Placeholder 1"/>
          <p:cNvSpPr>
            <a:spLocks noGrp="1"/>
          </p:cNvSpPr>
          <p:nvPr>
            <p:ph idx="1"/>
          </p:nvPr>
        </p:nvSpPr>
        <p:spPr/>
        <p:txBody>
          <a:bodyPr/>
          <a:lstStyle/>
          <a:p>
            <a:endParaRPr lang="en-GB" b="1" dirty="0">
              <a:solidFill>
                <a:srgbClr val="FFC000"/>
              </a:solidFill>
            </a:endParaRPr>
          </a:p>
          <a:p>
            <a:pPr algn="ctr"/>
            <a:r>
              <a:rPr lang="en-GB" sz="3200" b="1" u="sng" dirty="0">
                <a:solidFill>
                  <a:schemeClr val="bg1">
                    <a:lumMod val="65000"/>
                    <a:lumOff val="35000"/>
                  </a:schemeClr>
                </a:solidFill>
                <a:effectLst>
                  <a:outerShdw blurRad="38100" dist="38100" dir="2700000" algn="tl">
                    <a:srgbClr val="000000">
                      <a:alpha val="43137"/>
                    </a:srgbClr>
                  </a:outerShdw>
                </a:effectLst>
              </a:rPr>
              <a:t>Components</a:t>
            </a:r>
          </a:p>
          <a:p>
            <a:r>
              <a:rPr lang="en-GB" b="1" dirty="0">
                <a:solidFill>
                  <a:srgbClr val="FFC000"/>
                </a:solidFill>
              </a:rPr>
              <a:t>- </a:t>
            </a:r>
            <a:r>
              <a:rPr lang="en-GB" b="1" dirty="0"/>
              <a:t>Curve Analysis</a:t>
            </a:r>
          </a:p>
          <a:p>
            <a:r>
              <a:rPr lang="en-GB" b="1" dirty="0"/>
              <a:t>-</a:t>
            </a:r>
            <a:r>
              <a:rPr lang="en-GB" b="1" dirty="0">
                <a:solidFill>
                  <a:srgbClr val="FFC000"/>
                </a:solidFill>
              </a:rPr>
              <a:t> </a:t>
            </a:r>
            <a:r>
              <a:rPr lang="en-GB" b="1" dirty="0">
                <a:solidFill>
                  <a:schemeClr val="accent1">
                    <a:lumMod val="75000"/>
                  </a:schemeClr>
                </a:solidFill>
              </a:rPr>
              <a:t>Trend Analysis</a:t>
            </a:r>
          </a:p>
          <a:p>
            <a:r>
              <a:rPr lang="en-GB" b="1" dirty="0">
                <a:solidFill>
                  <a:srgbClr val="0070C0"/>
                </a:solidFill>
              </a:rPr>
              <a:t>-</a:t>
            </a:r>
            <a:r>
              <a:rPr lang="en-GB" b="1" dirty="0">
                <a:solidFill>
                  <a:srgbClr val="FFC000"/>
                </a:solidFill>
              </a:rPr>
              <a:t> </a:t>
            </a:r>
            <a:r>
              <a:rPr lang="en-GB" b="1" dirty="0">
                <a:solidFill>
                  <a:srgbClr val="FF0000"/>
                </a:solidFill>
              </a:rPr>
              <a:t>S</a:t>
            </a:r>
            <a:r>
              <a:rPr lang="en-GB" b="1" dirty="0">
                <a:solidFill>
                  <a:srgbClr val="FFC000"/>
                </a:solidFill>
              </a:rPr>
              <a:t>.A.</a:t>
            </a:r>
            <a:r>
              <a:rPr lang="en-GB" b="1" dirty="0">
                <a:solidFill>
                  <a:srgbClr val="00B050"/>
                </a:solidFill>
              </a:rPr>
              <a:t>D</a:t>
            </a:r>
            <a:r>
              <a:rPr lang="en-GB" b="1" dirty="0">
                <a:solidFill>
                  <a:srgbClr val="FFC000"/>
                </a:solidFill>
              </a:rPr>
              <a:t> </a:t>
            </a:r>
            <a:r>
              <a:rPr lang="en-GB" b="1" dirty="0">
                <a:solidFill>
                  <a:schemeClr val="bg1">
                    <a:lumMod val="50000"/>
                    <a:lumOff val="50000"/>
                  </a:schemeClr>
                </a:solidFill>
              </a:rPr>
              <a:t>Zone</a:t>
            </a:r>
            <a:r>
              <a:rPr lang="en-GB" b="1" dirty="0">
                <a:solidFill>
                  <a:srgbClr val="FFC000"/>
                </a:solidFill>
              </a:rPr>
              <a:t> Analysis</a:t>
            </a:r>
          </a:p>
          <a:p>
            <a:r>
              <a:rPr lang="en-GB" b="1" dirty="0">
                <a:solidFill>
                  <a:srgbClr val="FF0000"/>
                </a:solidFill>
              </a:rPr>
              <a:t>-</a:t>
            </a:r>
            <a:r>
              <a:rPr lang="en-GB" b="1" dirty="0">
                <a:solidFill>
                  <a:srgbClr val="FFC000"/>
                </a:solidFill>
              </a:rPr>
              <a:t> </a:t>
            </a:r>
            <a:r>
              <a:rPr lang="en-GB" b="1" dirty="0">
                <a:solidFill>
                  <a:srgbClr val="7030A0"/>
                </a:solidFill>
              </a:rPr>
              <a:t>RISK</a:t>
            </a:r>
            <a:r>
              <a:rPr lang="en-GB" b="1" dirty="0">
                <a:solidFill>
                  <a:srgbClr val="FFC000"/>
                </a:solidFill>
              </a:rPr>
              <a:t> Analysis </a:t>
            </a:r>
            <a:r>
              <a:rPr lang="en-GB" b="1" dirty="0">
                <a:solidFill>
                  <a:srgbClr val="00B050"/>
                </a:solidFill>
              </a:rPr>
              <a:t>&amp;</a:t>
            </a:r>
            <a:r>
              <a:rPr lang="en-GB" b="1" dirty="0">
                <a:solidFill>
                  <a:srgbClr val="FFC000"/>
                </a:solidFill>
              </a:rPr>
              <a:t> </a:t>
            </a:r>
            <a:r>
              <a:rPr lang="en-GB" b="1" dirty="0">
                <a:solidFill>
                  <a:schemeClr val="accent5">
                    <a:lumMod val="20000"/>
                    <a:lumOff val="80000"/>
                  </a:schemeClr>
                </a:solidFill>
              </a:rPr>
              <a:t>Proper Position Sizing</a:t>
            </a:r>
          </a:p>
          <a:p>
            <a:r>
              <a:rPr lang="en-GB" b="1" dirty="0">
                <a:solidFill>
                  <a:srgbClr val="7030A0"/>
                </a:solidFill>
              </a:rPr>
              <a:t>-</a:t>
            </a:r>
            <a:r>
              <a:rPr lang="en-GB" b="1" dirty="0">
                <a:solidFill>
                  <a:srgbClr val="FFC000"/>
                </a:solidFill>
              </a:rPr>
              <a:t> </a:t>
            </a:r>
            <a:r>
              <a:rPr lang="en-GB" b="1" dirty="0">
                <a:solidFill>
                  <a:srgbClr val="FF0000"/>
                </a:solidFill>
              </a:rPr>
              <a:t>S</a:t>
            </a:r>
            <a:r>
              <a:rPr lang="en-GB" dirty="0"/>
              <a:t>. </a:t>
            </a:r>
            <a:r>
              <a:rPr lang="en-GB" b="1" dirty="0">
                <a:solidFill>
                  <a:srgbClr val="0070C0"/>
                </a:solidFill>
              </a:rPr>
              <a:t>E</a:t>
            </a:r>
            <a:r>
              <a:rPr lang="en-GB" dirty="0"/>
              <a:t>. </a:t>
            </a:r>
            <a:r>
              <a:rPr lang="en-GB" b="1" dirty="0">
                <a:solidFill>
                  <a:srgbClr val="00B050"/>
                </a:solidFill>
              </a:rPr>
              <a:t>T</a:t>
            </a:r>
            <a:r>
              <a:rPr lang="en-GB" dirty="0"/>
              <a:t>. </a:t>
            </a:r>
          </a:p>
          <a:p>
            <a:r>
              <a:rPr lang="en-GB" b="1" dirty="0">
                <a:solidFill>
                  <a:srgbClr val="FF0000"/>
                </a:solidFill>
              </a:rPr>
              <a:t>-</a:t>
            </a:r>
            <a:r>
              <a:rPr lang="en-GB" b="1" dirty="0">
                <a:solidFill>
                  <a:srgbClr val="FFC000"/>
                </a:solidFill>
              </a:rPr>
              <a:t> </a:t>
            </a:r>
            <a:r>
              <a:rPr lang="en-GB" b="1" dirty="0">
                <a:solidFill>
                  <a:srgbClr val="B89868"/>
                </a:solidFill>
              </a:rPr>
              <a:t>Risk Management</a:t>
            </a:r>
            <a:endParaRPr lang="en-GB" dirty="0">
              <a:solidFill>
                <a:srgbClr val="B89868"/>
              </a:solidFill>
            </a:endParaRPr>
          </a:p>
          <a:p>
            <a:endParaRPr lang="en-GB" dirty="0"/>
          </a:p>
        </p:txBody>
      </p:sp>
    </p:spTree>
    <p:extLst>
      <p:ext uri="{BB962C8B-B14F-4D97-AF65-F5344CB8AC3E}">
        <p14:creationId xmlns:p14="http://schemas.microsoft.com/office/powerpoint/2010/main" val="3397717662"/>
      </p:ext>
    </p:extLst>
  </p:cSld>
  <p:clrMapOvr>
    <a:masterClrMapping/>
  </p:clrMapOvr>
</p:sld>
</file>

<file path=ppt/theme/theme1.xml><?xml version="1.0" encoding="utf-8"?>
<a:theme xmlns:a="http://schemas.openxmlformats.org/drawingml/2006/main" name="Process 03 16x9">
  <a:themeElements>
    <a:clrScheme name="Process03_16x9">
      <a:dk1>
        <a:sysClr val="windowText" lastClr="000000"/>
      </a:dk1>
      <a:lt1>
        <a:sysClr val="window" lastClr="FFFFFF"/>
      </a:lt1>
      <a:dk2>
        <a:srgbClr val="262626"/>
      </a:dk2>
      <a:lt2>
        <a:srgbClr val="DBF5F9"/>
      </a:lt2>
      <a:accent1>
        <a:srgbClr val="0F6FC6"/>
      </a:accent1>
      <a:accent2>
        <a:srgbClr val="009DD9"/>
      </a:accent2>
      <a:accent3>
        <a:srgbClr val="0BD0D9"/>
      </a:accent3>
      <a:accent4>
        <a:srgbClr val="10CF9B"/>
      </a:accent4>
      <a:accent5>
        <a:srgbClr val="7CCA62"/>
      </a:accent5>
      <a:accent6>
        <a:srgbClr val="A5C249"/>
      </a:accent6>
      <a:hlink>
        <a:srgbClr val="F49100"/>
      </a:hlink>
      <a:folHlink>
        <a:srgbClr val="85DFD0"/>
      </a:folHlink>
    </a:clrScheme>
    <a:fontScheme name="Corbel">
      <a:majorFont>
        <a:latin typeface="Corbel"/>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orbel"/>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rigin">
      <a:fillStyleLst>
        <a:solidFill>
          <a:schemeClr val="phClr"/>
        </a:solidFill>
        <a:gradFill rotWithShape="1">
          <a:gsLst>
            <a:gs pos="0">
              <a:schemeClr val="phClr">
                <a:tint val="45000"/>
                <a:satMod val="200000"/>
              </a:schemeClr>
            </a:gs>
            <a:gs pos="30000">
              <a:schemeClr val="phClr">
                <a:tint val="61000"/>
                <a:satMod val="200000"/>
              </a:schemeClr>
            </a:gs>
            <a:gs pos="45000">
              <a:schemeClr val="phClr">
                <a:tint val="66000"/>
                <a:satMod val="200000"/>
              </a:schemeClr>
            </a:gs>
            <a:gs pos="55000">
              <a:schemeClr val="phClr">
                <a:tint val="66000"/>
                <a:satMod val="200000"/>
              </a:schemeClr>
            </a:gs>
            <a:gs pos="73000">
              <a:schemeClr val="phClr">
                <a:tint val="61000"/>
                <a:satMod val="200000"/>
              </a:schemeClr>
            </a:gs>
            <a:gs pos="100000">
              <a:schemeClr val="phClr">
                <a:tint val="45000"/>
                <a:satMod val="200000"/>
              </a:schemeClr>
            </a:gs>
          </a:gsLst>
          <a:lin ang="950000" scaled="1"/>
        </a:gradFill>
        <a:gradFill rotWithShape="1">
          <a:gsLst>
            <a:gs pos="0">
              <a:schemeClr val="phClr">
                <a:shade val="63000"/>
              </a:schemeClr>
            </a:gs>
            <a:gs pos="30000">
              <a:schemeClr val="phClr">
                <a:shade val="90000"/>
                <a:satMod val="110000"/>
              </a:schemeClr>
            </a:gs>
            <a:gs pos="45000">
              <a:schemeClr val="phClr">
                <a:shade val="100000"/>
                <a:satMod val="118000"/>
              </a:schemeClr>
            </a:gs>
            <a:gs pos="55000">
              <a:schemeClr val="phClr">
                <a:shade val="100000"/>
                <a:satMod val="118000"/>
              </a:schemeClr>
            </a:gs>
            <a:gs pos="73000">
              <a:schemeClr val="phClr">
                <a:shade val="90000"/>
                <a:satMod val="110000"/>
              </a:schemeClr>
            </a:gs>
            <a:gs pos="100000">
              <a:schemeClr val="phClr">
                <a:shade val="63000"/>
              </a:schemeClr>
            </a:gs>
          </a:gsLst>
          <a:lin ang="950000" scaled="1"/>
        </a:gradFill>
      </a:fillStyleLst>
      <a:lnStyleLst>
        <a:ln w="9525" cap="flat" cmpd="sng" algn="ctr">
          <a:solidFill>
            <a:schemeClr val="phClr"/>
          </a:solidFill>
          <a:prstDash val="solid"/>
        </a:ln>
        <a:ln w="19050" cap="flat" cmpd="sng" algn="ctr">
          <a:solidFill>
            <a:schemeClr val="phClr"/>
          </a:solidFill>
          <a:prstDash val="solid"/>
        </a:ln>
        <a:ln w="25400" cap="flat" cmpd="sng" algn="ctr">
          <a:solidFill>
            <a:schemeClr val="phClr"/>
          </a:solidFill>
          <a:prstDash val="solid"/>
        </a:ln>
      </a:lnStyleLst>
      <a:effectStyleLst>
        <a:effectStyle>
          <a:effectLst>
            <a:outerShdw blurRad="38100" dist="25400" dir="5400000" rotWithShape="0">
              <a:srgbClr val="000000">
                <a:alpha val="40000"/>
              </a:srgbClr>
            </a:outerShdw>
          </a:effectLst>
        </a:effectStyle>
        <a:effectStyle>
          <a:effectLst>
            <a:outerShdw blurRad="50800" dist="43000" dir="5400000" rotWithShape="0">
              <a:srgbClr val="000000">
                <a:alpha val="40000"/>
              </a:srgbClr>
            </a:outerShdw>
          </a:effectLst>
          <a:scene3d>
            <a:camera prst="orthographicFront" fov="0">
              <a:rot lat="0" lon="0" rev="0"/>
            </a:camera>
            <a:lightRig rig="balanced" dir="t">
              <a:rot lat="0" lon="0" rev="0"/>
            </a:lightRig>
          </a:scene3d>
          <a:sp3d prstMaterial="matte">
            <a:bevelT w="0" h="0"/>
            <a:contourClr>
              <a:schemeClr val="phClr">
                <a:tint val="100000"/>
                <a:shade val="100000"/>
                <a:hueMod val="100000"/>
                <a:satMod val="100000"/>
              </a:schemeClr>
            </a:contourClr>
          </a:sp3d>
        </a:effectStyle>
        <a:effectStyle>
          <a:effectLst>
            <a:outerShdw blurRad="50800" dist="25400" dir="5400000" rotWithShape="0">
              <a:srgbClr val="000000">
                <a:alpha val="50000"/>
              </a:srgbClr>
            </a:outerShdw>
          </a:effectLst>
          <a:scene3d>
            <a:camera prst="orthographicFront" fov="0">
              <a:rot lat="0" lon="0" rev="0"/>
            </a:camera>
            <a:lightRig rig="soft" dir="t">
              <a:rot lat="0" lon="0" rev="2700000"/>
            </a:lightRig>
          </a:scene3d>
          <a:sp3d prstMaterial="matte">
            <a:bevelT w="50800" h="50800"/>
            <a:contourClr>
              <a:schemeClr val="phClr"/>
            </a:contourClr>
          </a:sp3d>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theme>
</file>

<file path=ppt/theme/theme2.xml><?xml version="1.0" encoding="utf-8"?>
<a:theme xmlns:a="http://schemas.openxmlformats.org/drawingml/2006/main" name="Office Theme">
  <a:themeElements>
    <a:clrScheme name="Process03_16x9">
      <a:dk1>
        <a:sysClr val="windowText" lastClr="000000"/>
      </a:dk1>
      <a:lt1>
        <a:sysClr val="window" lastClr="FFFFFF"/>
      </a:lt1>
      <a:dk2>
        <a:srgbClr val="262626"/>
      </a:dk2>
      <a:lt2>
        <a:srgbClr val="DBF5F9"/>
      </a:lt2>
      <a:accent1>
        <a:srgbClr val="0F6FC6"/>
      </a:accent1>
      <a:accent2>
        <a:srgbClr val="009DD9"/>
      </a:accent2>
      <a:accent3>
        <a:srgbClr val="0BD0D9"/>
      </a:accent3>
      <a:accent4>
        <a:srgbClr val="10CF9B"/>
      </a:accent4>
      <a:accent5>
        <a:srgbClr val="7CCA62"/>
      </a:accent5>
      <a:accent6>
        <a:srgbClr val="A5C249"/>
      </a:accent6>
      <a:hlink>
        <a:srgbClr val="F49100"/>
      </a:hlink>
      <a:folHlink>
        <a:srgbClr val="85DFD0"/>
      </a:folHlink>
    </a:clrScheme>
    <a:fontScheme name="Corbel">
      <a:majorFont>
        <a:latin typeface="Corbel"/>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orbel"/>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rigin">
      <a:fillStyleLst>
        <a:solidFill>
          <a:schemeClr val="phClr"/>
        </a:solidFill>
        <a:gradFill rotWithShape="1">
          <a:gsLst>
            <a:gs pos="0">
              <a:schemeClr val="phClr">
                <a:tint val="45000"/>
                <a:satMod val="200000"/>
              </a:schemeClr>
            </a:gs>
            <a:gs pos="30000">
              <a:schemeClr val="phClr">
                <a:tint val="61000"/>
                <a:satMod val="200000"/>
              </a:schemeClr>
            </a:gs>
            <a:gs pos="45000">
              <a:schemeClr val="phClr">
                <a:tint val="66000"/>
                <a:satMod val="200000"/>
              </a:schemeClr>
            </a:gs>
            <a:gs pos="55000">
              <a:schemeClr val="phClr">
                <a:tint val="66000"/>
                <a:satMod val="200000"/>
              </a:schemeClr>
            </a:gs>
            <a:gs pos="73000">
              <a:schemeClr val="phClr">
                <a:tint val="61000"/>
                <a:satMod val="200000"/>
              </a:schemeClr>
            </a:gs>
            <a:gs pos="100000">
              <a:schemeClr val="phClr">
                <a:tint val="45000"/>
                <a:satMod val="200000"/>
              </a:schemeClr>
            </a:gs>
          </a:gsLst>
          <a:lin ang="950000" scaled="1"/>
        </a:gradFill>
        <a:gradFill rotWithShape="1">
          <a:gsLst>
            <a:gs pos="0">
              <a:schemeClr val="phClr">
                <a:shade val="63000"/>
              </a:schemeClr>
            </a:gs>
            <a:gs pos="30000">
              <a:schemeClr val="phClr">
                <a:shade val="90000"/>
                <a:satMod val="110000"/>
              </a:schemeClr>
            </a:gs>
            <a:gs pos="45000">
              <a:schemeClr val="phClr">
                <a:shade val="100000"/>
                <a:satMod val="118000"/>
              </a:schemeClr>
            </a:gs>
            <a:gs pos="55000">
              <a:schemeClr val="phClr">
                <a:shade val="100000"/>
                <a:satMod val="118000"/>
              </a:schemeClr>
            </a:gs>
            <a:gs pos="73000">
              <a:schemeClr val="phClr">
                <a:shade val="90000"/>
                <a:satMod val="110000"/>
              </a:schemeClr>
            </a:gs>
            <a:gs pos="100000">
              <a:schemeClr val="phClr">
                <a:shade val="63000"/>
              </a:schemeClr>
            </a:gs>
          </a:gsLst>
          <a:lin ang="950000" scaled="1"/>
        </a:gradFill>
      </a:fillStyleLst>
      <a:lnStyleLst>
        <a:ln w="9525" cap="flat" cmpd="sng" algn="ctr">
          <a:solidFill>
            <a:schemeClr val="phClr"/>
          </a:solidFill>
          <a:prstDash val="solid"/>
        </a:ln>
        <a:ln w="19050" cap="flat" cmpd="sng" algn="ctr">
          <a:solidFill>
            <a:schemeClr val="phClr"/>
          </a:solidFill>
          <a:prstDash val="solid"/>
        </a:ln>
        <a:ln w="25400" cap="flat" cmpd="sng" algn="ctr">
          <a:solidFill>
            <a:schemeClr val="phClr"/>
          </a:solidFill>
          <a:prstDash val="solid"/>
        </a:ln>
      </a:lnStyleLst>
      <a:effectStyleLst>
        <a:effectStyle>
          <a:effectLst>
            <a:outerShdw blurRad="38100" dist="25400" dir="5400000" rotWithShape="0">
              <a:srgbClr val="000000">
                <a:alpha val="40000"/>
              </a:srgbClr>
            </a:outerShdw>
          </a:effectLst>
        </a:effectStyle>
        <a:effectStyle>
          <a:effectLst>
            <a:outerShdw blurRad="50800" dist="43000" dir="5400000" rotWithShape="0">
              <a:srgbClr val="000000">
                <a:alpha val="40000"/>
              </a:srgbClr>
            </a:outerShdw>
          </a:effectLst>
          <a:scene3d>
            <a:camera prst="orthographicFront" fov="0">
              <a:rot lat="0" lon="0" rev="0"/>
            </a:camera>
            <a:lightRig rig="balanced" dir="t">
              <a:rot lat="0" lon="0" rev="0"/>
            </a:lightRig>
          </a:scene3d>
          <a:sp3d prstMaterial="matte">
            <a:bevelT w="0" h="0"/>
            <a:contourClr>
              <a:schemeClr val="phClr">
                <a:tint val="100000"/>
                <a:shade val="100000"/>
                <a:hueMod val="100000"/>
                <a:satMod val="100000"/>
              </a:schemeClr>
            </a:contourClr>
          </a:sp3d>
        </a:effectStyle>
        <a:effectStyle>
          <a:effectLst>
            <a:outerShdw blurRad="50800" dist="25400" dir="5400000" rotWithShape="0">
              <a:srgbClr val="000000">
                <a:alpha val="50000"/>
              </a:srgbClr>
            </a:outerShdw>
          </a:effectLst>
          <a:scene3d>
            <a:camera prst="orthographicFront" fov="0">
              <a:rot lat="0" lon="0" rev="0"/>
            </a:camera>
            <a:lightRig rig="soft" dir="t">
              <a:rot lat="0" lon="0" rev="2700000"/>
            </a:lightRig>
          </a:scene3d>
          <a:sp3d prstMaterial="matte">
            <a:bevelT w="50800" h="50800"/>
            <a:contourClr>
              <a:schemeClr val="phClr"/>
            </a:contourClr>
          </a:sp3d>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theme>
</file>

<file path=ppt/theme/theme3.xml><?xml version="1.0" encoding="utf-8"?>
<a:theme xmlns:a="http://schemas.openxmlformats.org/drawingml/2006/main" name="Office Theme">
  <a:themeElements>
    <a:clrScheme name="Process03_16x9">
      <a:dk1>
        <a:sysClr val="windowText" lastClr="000000"/>
      </a:dk1>
      <a:lt1>
        <a:sysClr val="window" lastClr="FFFFFF"/>
      </a:lt1>
      <a:dk2>
        <a:srgbClr val="262626"/>
      </a:dk2>
      <a:lt2>
        <a:srgbClr val="DBF5F9"/>
      </a:lt2>
      <a:accent1>
        <a:srgbClr val="0F6FC6"/>
      </a:accent1>
      <a:accent2>
        <a:srgbClr val="009DD9"/>
      </a:accent2>
      <a:accent3>
        <a:srgbClr val="0BD0D9"/>
      </a:accent3>
      <a:accent4>
        <a:srgbClr val="10CF9B"/>
      </a:accent4>
      <a:accent5>
        <a:srgbClr val="7CCA62"/>
      </a:accent5>
      <a:accent6>
        <a:srgbClr val="A5C249"/>
      </a:accent6>
      <a:hlink>
        <a:srgbClr val="F49100"/>
      </a:hlink>
      <a:folHlink>
        <a:srgbClr val="85DFD0"/>
      </a:folHlink>
    </a:clrScheme>
    <a:fontScheme name="Corbel">
      <a:majorFont>
        <a:latin typeface="Corbel"/>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orbel"/>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rigin">
      <a:fillStyleLst>
        <a:solidFill>
          <a:schemeClr val="phClr"/>
        </a:solidFill>
        <a:gradFill rotWithShape="1">
          <a:gsLst>
            <a:gs pos="0">
              <a:schemeClr val="phClr">
                <a:tint val="45000"/>
                <a:satMod val="200000"/>
              </a:schemeClr>
            </a:gs>
            <a:gs pos="30000">
              <a:schemeClr val="phClr">
                <a:tint val="61000"/>
                <a:satMod val="200000"/>
              </a:schemeClr>
            </a:gs>
            <a:gs pos="45000">
              <a:schemeClr val="phClr">
                <a:tint val="66000"/>
                <a:satMod val="200000"/>
              </a:schemeClr>
            </a:gs>
            <a:gs pos="55000">
              <a:schemeClr val="phClr">
                <a:tint val="66000"/>
                <a:satMod val="200000"/>
              </a:schemeClr>
            </a:gs>
            <a:gs pos="73000">
              <a:schemeClr val="phClr">
                <a:tint val="61000"/>
                <a:satMod val="200000"/>
              </a:schemeClr>
            </a:gs>
            <a:gs pos="100000">
              <a:schemeClr val="phClr">
                <a:tint val="45000"/>
                <a:satMod val="200000"/>
              </a:schemeClr>
            </a:gs>
          </a:gsLst>
          <a:lin ang="950000" scaled="1"/>
        </a:gradFill>
        <a:gradFill rotWithShape="1">
          <a:gsLst>
            <a:gs pos="0">
              <a:schemeClr val="phClr">
                <a:shade val="63000"/>
              </a:schemeClr>
            </a:gs>
            <a:gs pos="30000">
              <a:schemeClr val="phClr">
                <a:shade val="90000"/>
                <a:satMod val="110000"/>
              </a:schemeClr>
            </a:gs>
            <a:gs pos="45000">
              <a:schemeClr val="phClr">
                <a:shade val="100000"/>
                <a:satMod val="118000"/>
              </a:schemeClr>
            </a:gs>
            <a:gs pos="55000">
              <a:schemeClr val="phClr">
                <a:shade val="100000"/>
                <a:satMod val="118000"/>
              </a:schemeClr>
            </a:gs>
            <a:gs pos="73000">
              <a:schemeClr val="phClr">
                <a:shade val="90000"/>
                <a:satMod val="110000"/>
              </a:schemeClr>
            </a:gs>
            <a:gs pos="100000">
              <a:schemeClr val="phClr">
                <a:shade val="63000"/>
              </a:schemeClr>
            </a:gs>
          </a:gsLst>
          <a:lin ang="950000" scaled="1"/>
        </a:gradFill>
      </a:fillStyleLst>
      <a:lnStyleLst>
        <a:ln w="9525" cap="flat" cmpd="sng" algn="ctr">
          <a:solidFill>
            <a:schemeClr val="phClr"/>
          </a:solidFill>
          <a:prstDash val="solid"/>
        </a:ln>
        <a:ln w="19050" cap="flat" cmpd="sng" algn="ctr">
          <a:solidFill>
            <a:schemeClr val="phClr"/>
          </a:solidFill>
          <a:prstDash val="solid"/>
        </a:ln>
        <a:ln w="25400" cap="flat" cmpd="sng" algn="ctr">
          <a:solidFill>
            <a:schemeClr val="phClr"/>
          </a:solidFill>
          <a:prstDash val="solid"/>
        </a:ln>
      </a:lnStyleLst>
      <a:effectStyleLst>
        <a:effectStyle>
          <a:effectLst>
            <a:outerShdw blurRad="38100" dist="25400" dir="5400000" rotWithShape="0">
              <a:srgbClr val="000000">
                <a:alpha val="40000"/>
              </a:srgbClr>
            </a:outerShdw>
          </a:effectLst>
        </a:effectStyle>
        <a:effectStyle>
          <a:effectLst>
            <a:outerShdw blurRad="50800" dist="43000" dir="5400000" rotWithShape="0">
              <a:srgbClr val="000000">
                <a:alpha val="40000"/>
              </a:srgbClr>
            </a:outerShdw>
          </a:effectLst>
          <a:scene3d>
            <a:camera prst="orthographicFront" fov="0">
              <a:rot lat="0" lon="0" rev="0"/>
            </a:camera>
            <a:lightRig rig="balanced" dir="t">
              <a:rot lat="0" lon="0" rev="0"/>
            </a:lightRig>
          </a:scene3d>
          <a:sp3d prstMaterial="matte">
            <a:bevelT w="0" h="0"/>
            <a:contourClr>
              <a:schemeClr val="phClr">
                <a:tint val="100000"/>
                <a:shade val="100000"/>
                <a:hueMod val="100000"/>
                <a:satMod val="100000"/>
              </a:schemeClr>
            </a:contourClr>
          </a:sp3d>
        </a:effectStyle>
        <a:effectStyle>
          <a:effectLst>
            <a:outerShdw blurRad="50800" dist="25400" dir="5400000" rotWithShape="0">
              <a:srgbClr val="000000">
                <a:alpha val="50000"/>
              </a:srgbClr>
            </a:outerShdw>
          </a:effectLst>
          <a:scene3d>
            <a:camera prst="orthographicFront" fov="0">
              <a:rot lat="0" lon="0" rev="0"/>
            </a:camera>
            <a:lightRig rig="soft" dir="t">
              <a:rot lat="0" lon="0" rev="2700000"/>
            </a:lightRig>
          </a:scene3d>
          <a:sp3d prstMaterial="matte">
            <a:bevelT w="50800" h="50800"/>
            <a:contourClr>
              <a:schemeClr val="phClr"/>
            </a:contourClr>
          </a:sp3d>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item1.xml><?xml version="1.0" encoding="utf-8"?>
<?mso-contentType ?>
<FormTemplates xmlns="http://schemas.microsoft.com/sharepoint/v3/contenttype/forms">
  <Display>DocumentLibraryForm</Display>
  <Edit>AssetEditForm</Edit>
  <New>DocumentLibraryForm</New>
</FormTemplates>
</file>

<file path=customXml/itemProps1.xml><?xml version="1.0" encoding="utf-8"?>
<ds:datastoreItem xmlns:ds="http://schemas.openxmlformats.org/officeDocument/2006/customXml" ds:itemID="{1ADBDFAA-5DAE-4B25-8F84-56997B5A6011}">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Circle Arrow Process Chart SmartArt Slide (blue-green on black, widescreen)</Template>
  <TotalTime>0</TotalTime>
  <Words>677</Words>
  <Application>Microsoft Office PowerPoint</Application>
  <PresentationFormat>Widescreen</PresentationFormat>
  <Paragraphs>89</Paragraphs>
  <Slides>16</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16</vt:i4>
      </vt:variant>
    </vt:vector>
  </HeadingPairs>
  <TitlesOfParts>
    <vt:vector size="20" baseType="lpstr">
      <vt:lpstr>Arial</vt:lpstr>
      <vt:lpstr>Corbel</vt:lpstr>
      <vt:lpstr>Garamond</vt:lpstr>
      <vt:lpstr>Process 03 16x9</vt:lpstr>
      <vt:lpstr>DISCLAIMER THIS PRESENTATION IS PURELY FOR EDUCATIONAL PURPOSES ONLY </vt:lpstr>
      <vt:lpstr>Principles </vt:lpstr>
      <vt:lpstr>Principles </vt:lpstr>
      <vt:lpstr>PowerPoint Presentation</vt:lpstr>
      <vt:lpstr>PowerPoint Presentation</vt:lpstr>
      <vt:lpstr>Principles – Determinants of S.A.D </vt:lpstr>
      <vt:lpstr>Principles </vt:lpstr>
      <vt:lpstr>Principles </vt:lpstr>
      <vt:lpstr>Principles </vt:lpstr>
      <vt:lpstr>Principles - Definitions </vt:lpstr>
      <vt:lpstr>Zone theory</vt:lpstr>
      <vt:lpstr>Zone theory </vt:lpstr>
      <vt:lpstr>Zone theory </vt:lpstr>
      <vt:lpstr>Supply Zones  The Rally-Base-Drop                                     The Drop-Base-Drop</vt:lpstr>
      <vt:lpstr>Demand Zones  The Drop-Base-Rally                                     The Rally-Base-Rally</vt:lpstr>
      <vt:lpstr>METHODOLOGY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keywords/>
  <cp:lastModifiedBy/>
  <cp:revision>1</cp:revision>
  <dcterms:created xsi:type="dcterms:W3CDTF">2016-07-16T17:01:37Z</dcterms:created>
  <dcterms:modified xsi:type="dcterms:W3CDTF">2016-09-25T22:12:48Z</dcterms:modified>
  <cp:version/>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TemplateID">
    <vt:lpwstr>TC028889129991</vt:lpwstr>
  </property>
</Properties>
</file>