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75" r:id="rId3"/>
    <p:sldId id="259" r:id="rId4"/>
    <p:sldId id="261" r:id="rId5"/>
    <p:sldId id="260" r:id="rId6"/>
    <p:sldId id="277" r:id="rId7"/>
    <p:sldId id="262" r:id="rId8"/>
    <p:sldId id="278" r:id="rId9"/>
    <p:sldId id="263" r:id="rId10"/>
    <p:sldId id="266" r:id="rId11"/>
    <p:sldId id="267" r:id="rId12"/>
    <p:sldId id="264" r:id="rId13"/>
    <p:sldId id="265" r:id="rId14"/>
    <p:sldId id="268" r:id="rId15"/>
    <p:sldId id="269" r:id="rId16"/>
    <p:sldId id="270" r:id="rId17"/>
    <p:sldId id="271" r:id="rId18"/>
    <p:sldId id="272" r:id="rId19"/>
    <p:sldId id="273" r:id="rId20"/>
    <p:sldId id="257" r:id="rId21"/>
    <p:sldId id="274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-1686" y="-9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3BE011-A371-45B2-ADAF-CE87266AFD0F}" type="datetimeFigureOut">
              <a:rPr lang="en-US" smtClean="0"/>
              <a:pPr/>
              <a:t>6/3/2018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873414-1A11-4EA0-A939-F1A2DFA2E0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1911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8479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3773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6921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81300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6667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779202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2352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9629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37771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568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20074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60347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384045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73414-1A11-4EA0-A939-F1A2DFA2E0CF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3541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5486-8C16-4BC6-921B-3BD1F73EA9E8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548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013BD-03DF-436F-BA49-7C79720026E0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100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2575-CC94-4623-ADEB-557CC846ADD4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3727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73BA0-7331-4168-A708-BC5085BCA35F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4140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BE5B3-4241-41E9-BBA0-3AEE4306103C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7704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D2E65-D217-4307-AEA8-E57742A14126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2974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73D04-7B28-48A7-BA5B-3F98F54E0B46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2324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E11E7-19E5-4482-B7C6-8952FE8F0299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781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EC92-6ED9-4E27-8F21-5051A8BC089E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675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2ACB-C452-456F-B982-09828C47535C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5658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D625-BD39-4C34-BA80-3178AF2C36D3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5582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80B71-55C8-4F8A-BDED-12F0E62B1901}" type="datetime1">
              <a:rPr lang="en-US" smtClean="0"/>
              <a:pPr/>
              <a:t>6/3/2018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AF1A5-68D2-435A-A5DE-50622D79B4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8267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6.xml"/><Relationship Id="rId5" Type="http://schemas.openxmlformats.org/officeDocument/2006/relationships/slide" Target="slide15.xml"/><Relationship Id="rId4" Type="http://schemas.openxmlformats.org/officeDocument/2006/relationships/slide" Target="slide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850"/>
            <a:ext cx="12192000" cy="6927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6950" y="4064000"/>
            <a:ext cx="10077450" cy="2387600"/>
          </a:xfrm>
        </p:spPr>
        <p:txBody>
          <a:bodyPr>
            <a:normAutofit/>
          </a:bodyPr>
          <a:lstStyle/>
          <a:p>
            <a:r>
              <a:rPr lang="en-US" sz="4000" b="1" spc="6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 </a:t>
            </a:r>
            <a:endParaRPr lang="en-US" sz="4000" b="1" spc="6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56600" y="6356350"/>
            <a:ext cx="3835400" cy="50165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chemeClr val="bg1"/>
                </a:solidFill>
              </a:rPr>
              <a:t>“A </a:t>
            </a:r>
            <a:r>
              <a:rPr lang="en-US" spc="300" dirty="0" smtClean="0">
                <a:solidFill>
                  <a:schemeClr val="bg1"/>
                </a:solidFill>
                <a:latin typeface="+mj-lt"/>
              </a:rPr>
              <a:t>Premier Forex Tool</a:t>
            </a:r>
            <a:r>
              <a:rPr lang="en-US" dirty="0" smtClean="0">
                <a:solidFill>
                  <a:schemeClr val="bg1"/>
                </a:solidFill>
              </a:rPr>
              <a:t>”</a:t>
            </a:r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066039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28600"/>
            <a:ext cx="10171112" cy="1657350"/>
          </a:xfrm>
        </p:spPr>
        <p:txBody>
          <a:bodyPr>
            <a:normAutofit/>
          </a:bodyPr>
          <a:lstStyle/>
          <a:p>
            <a:pPr marL="0" indent="0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/>
            </a:r>
            <a:b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</a:br>
            <a:r>
              <a:rPr lang="en-US" b="1" spc="65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Who</a:t>
            </a:r>
            <a:r>
              <a:rPr lang="en-US" cap="small" spc="300" dirty="0" smtClean="0"/>
              <a:t> made it?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5400" y="2152650"/>
            <a:ext cx="6038850" cy="4076700"/>
          </a:xfrm>
        </p:spPr>
        <p:txBody>
          <a:bodyPr/>
          <a:lstStyle/>
          <a:p>
            <a:pPr lvl="1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Pablo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Izak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Panther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(PIP)</a:t>
            </a:r>
          </a:p>
          <a:p>
            <a:pPr lvl="1"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1800" dirty="0" smtClean="0"/>
              <a:t>Pablo is a maverick </a:t>
            </a:r>
            <a:r>
              <a:rPr lang="en-US" sz="1800" dirty="0" err="1" smtClean="0"/>
              <a:t>Forex</a:t>
            </a:r>
            <a:r>
              <a:rPr lang="en-US" sz="1800" dirty="0" smtClean="0"/>
              <a:t> Trader,			whose meticulous approach to the Forex Market,</a:t>
            </a:r>
          </a:p>
          <a:p>
            <a:pPr lvl="1">
              <a:lnSpc>
                <a:spcPct val="150000"/>
              </a:lnSpc>
            </a:pPr>
            <a:r>
              <a:rPr lang="en-US" sz="1800" dirty="0" smtClean="0"/>
              <a:t>	defies conventional logic. His ardent interest in the </a:t>
            </a:r>
          </a:p>
          <a:p>
            <a:pPr lvl="1">
              <a:lnSpc>
                <a:spcPct val="150000"/>
              </a:lnSpc>
            </a:pPr>
            <a:r>
              <a:rPr lang="en-US" sz="1800" dirty="0" smtClean="0"/>
              <a:t>	Forex market, gave birth to an arduous research 	process which culminated in </a:t>
            </a:r>
            <a:r>
              <a:rPr lang="en-US" sz="1800" dirty="0" smtClean="0"/>
              <a:t>FXPIPSTRADER- </a:t>
            </a:r>
            <a:r>
              <a:rPr lang="en-US" sz="1800" dirty="0" smtClean="0"/>
              <a:t>which </a:t>
            </a:r>
            <a:r>
              <a:rPr lang="en-US" sz="1800" dirty="0" smtClean="0"/>
              <a:t>	has </a:t>
            </a:r>
            <a:r>
              <a:rPr lang="en-US" sz="1800" dirty="0" smtClean="0"/>
              <a:t>a  </a:t>
            </a:r>
            <a:r>
              <a:rPr lang="en-US" sz="1800" dirty="0" smtClean="0"/>
              <a:t>success </a:t>
            </a:r>
            <a:r>
              <a:rPr lang="en-US" sz="1800" dirty="0" smtClean="0"/>
              <a:t>rate of over 90%, a fitting fruit of a </a:t>
            </a:r>
            <a:r>
              <a:rPr lang="en-US" sz="1800" dirty="0" smtClean="0"/>
              <a:t>	scholarly</a:t>
            </a:r>
            <a:r>
              <a:rPr lang="en-US" sz="1800" dirty="0" smtClean="0"/>
              <a:t>  </a:t>
            </a:r>
            <a:r>
              <a:rPr lang="en-US" sz="1800" dirty="0" smtClean="0"/>
              <a:t>endeavor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Izak Panther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0144" y="2606188"/>
            <a:ext cx="3353705" cy="27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How do you use it?</a:t>
            </a:r>
          </a:p>
          <a:p>
            <a:pPr marL="0" indent="0">
              <a:buNone/>
            </a:pPr>
            <a:endParaRPr lang="en-US" cap="small" dirty="0" smtClean="0"/>
          </a:p>
          <a:p>
            <a:pPr marL="457200" lvl="1" indent="0">
              <a:buNone/>
            </a:pPr>
            <a:r>
              <a:rPr lang="en-US" dirty="0" smtClean="0"/>
              <a:t>				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/>
              <a:t>				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884664" y="2840783"/>
            <a:ext cx="1819656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CHOOSE  THE PAIR YOU WANT TO TRADE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Arrow Connector 7"/>
          <p:cNvCxnSpPr>
            <a:stCxn id="7" idx="1"/>
          </p:cNvCxnSpPr>
          <p:nvPr/>
        </p:nvCxnSpPr>
        <p:spPr>
          <a:xfrm rot="10800000">
            <a:off x="7334250" y="3143250"/>
            <a:ext cx="2550414" cy="159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4889" y="2626281"/>
            <a:ext cx="6577011" cy="331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9022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How do you use it?</a:t>
            </a:r>
          </a:p>
          <a:p>
            <a:pPr marL="0" indent="0">
              <a:buNone/>
            </a:pPr>
            <a:endParaRPr lang="en-US" cap="small" dirty="0" smtClean="0"/>
          </a:p>
          <a:p>
            <a:pPr marL="457200" lvl="1" indent="0">
              <a:buNone/>
            </a:pPr>
            <a:r>
              <a:rPr lang="en-US" dirty="0" smtClean="0"/>
              <a:t>				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/>
              <a:t>				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798814" y="2529395"/>
            <a:ext cx="1819656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INSERT NY DAILY CLOSE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 NO</a:t>
            </a:r>
          </a:p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DECIMAL POINT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36864" y="4137442"/>
            <a:ext cx="1819656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PRESS CALCULATE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Straight Arrow Connector 13"/>
          <p:cNvCxnSpPr>
            <a:stCxn id="7" idx="1"/>
          </p:cNvCxnSpPr>
          <p:nvPr/>
        </p:nvCxnSpPr>
        <p:spPr>
          <a:xfrm rot="10800000" flipV="1">
            <a:off x="6924294" y="2991059"/>
            <a:ext cx="1874520" cy="6461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9" idx="1"/>
          </p:cNvCxnSpPr>
          <p:nvPr/>
        </p:nvCxnSpPr>
        <p:spPr>
          <a:xfrm rot="10800000">
            <a:off x="7124700" y="3905250"/>
            <a:ext cx="1312164" cy="555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4889" y="2813931"/>
            <a:ext cx="6215061" cy="340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24673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How do you use it?</a:t>
            </a:r>
          </a:p>
          <a:p>
            <a:pPr marL="0" indent="0">
              <a:buNone/>
            </a:pPr>
            <a:endParaRPr lang="en-US" cap="small" spc="300" dirty="0"/>
          </a:p>
          <a:p>
            <a:pPr marL="0" indent="0">
              <a:buNone/>
            </a:pPr>
            <a:endParaRPr lang="en-US" cap="small" spc="300" dirty="0" smtClean="0"/>
          </a:p>
          <a:p>
            <a:pPr marL="0" indent="0">
              <a:buNone/>
            </a:pPr>
            <a:r>
              <a:rPr lang="en-US" sz="2200" dirty="0" smtClean="0">
                <a:latin typeface="+mj-lt"/>
              </a:rPr>
              <a:t>The results look like this	</a:t>
            </a:r>
            <a:r>
              <a:rPr lang="en-US" cap="small" spc="300" dirty="0" smtClean="0"/>
              <a:t>:	</a:t>
            </a:r>
          </a:p>
          <a:p>
            <a:pPr marL="0" indent="0">
              <a:buNone/>
            </a:pPr>
            <a:endParaRPr lang="en-US" cap="small" dirty="0" smtClean="0"/>
          </a:p>
          <a:p>
            <a:pPr marL="457200" lvl="1" indent="0">
              <a:buNone/>
            </a:pPr>
            <a:r>
              <a:rPr lang="en-US" dirty="0" smtClean="0"/>
              <a:t>				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/>
              <a:t>				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pic>
        <p:nvPicPr>
          <p:cNvPr id="3074" name="Picture 2" descr="C:\Users\Roy Adams\Documents\FOREX SHARING FOREX FUSION\RAdams for App\PPT FOR APP\app_dow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2457450"/>
            <a:ext cx="7581900" cy="37861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57643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322263"/>
            <a:ext cx="11296650" cy="1277937"/>
          </a:xfrm>
        </p:spPr>
        <p:txBody>
          <a:bodyPr>
            <a:normAutofit/>
          </a:bodyPr>
          <a:lstStyle/>
          <a:p>
            <a:r>
              <a:rPr lang="en-US" sz="4000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JM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962150"/>
            <a:ext cx="9144000" cy="3295650"/>
          </a:xfrm>
        </p:spPr>
        <p:txBody>
          <a:bodyPr/>
          <a:lstStyle/>
          <a:p>
            <a:pPr algn="l"/>
            <a:r>
              <a:rPr lang="en-US" cap="small" spc="300" dirty="0" smtClean="0"/>
              <a:t>How do you use it?</a:t>
            </a:r>
          </a:p>
          <a:p>
            <a:endParaRPr lang="en-US" cap="small" spc="300" dirty="0" smtClean="0"/>
          </a:p>
          <a:p>
            <a:endParaRPr lang="en-US" cap="small" spc="300" dirty="0" smtClean="0"/>
          </a:p>
          <a:p>
            <a:pPr algn="l"/>
            <a:r>
              <a:rPr lang="en-US" sz="2200" dirty="0" smtClean="0"/>
              <a:t>The results look like this	</a:t>
            </a:r>
            <a:r>
              <a:rPr lang="en-US" cap="small" spc="300" dirty="0" smtClean="0"/>
              <a:t>:	</a:t>
            </a:r>
          </a:p>
          <a:p>
            <a:endParaRPr lang="en-US" cap="small" dirty="0" smtClean="0"/>
          </a:p>
          <a:p>
            <a:pPr lvl="1"/>
            <a:r>
              <a:rPr lang="en-US" dirty="0" smtClean="0"/>
              <a:t>				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50000"/>
              </a:lnSpc>
            </a:pPr>
            <a:r>
              <a:rPr lang="en-US" dirty="0" smtClean="0"/>
              <a:t>				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0046" y="2286000"/>
            <a:ext cx="7249594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cap="small" spc="300" dirty="0" smtClean="0"/>
              <a:t>Lets see it in action..</a:t>
            </a:r>
          </a:p>
          <a:p>
            <a:pPr marL="0" indent="0">
              <a:buNone/>
            </a:pPr>
            <a:endParaRPr lang="en-US" sz="2200" b="1" dirty="0" smtClean="0">
              <a:latin typeface="+mj-lt"/>
            </a:endParaRPr>
          </a:p>
          <a:p>
            <a:pPr marL="0" indent="0">
              <a:buNone/>
            </a:pPr>
            <a:r>
              <a:rPr lang="en-US" sz="2200" b="1" dirty="0" smtClean="0">
                <a:latin typeface="+mj-lt"/>
              </a:rPr>
              <a:t>MAY 31</a:t>
            </a:r>
            <a:r>
              <a:rPr lang="en-US" sz="2200" b="1" baseline="30000" dirty="0" smtClean="0">
                <a:latin typeface="+mj-lt"/>
              </a:rPr>
              <a:t>st</a:t>
            </a:r>
            <a:r>
              <a:rPr lang="en-US" sz="2200" b="1" dirty="0" smtClean="0">
                <a:latin typeface="+mj-lt"/>
              </a:rPr>
              <a:t> </a:t>
            </a:r>
            <a:r>
              <a:rPr lang="en-US" cap="small" spc="300" dirty="0" smtClean="0"/>
              <a:t>	 -	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Bank of Canada GDP m/m (High Impact News)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	NY Close Price : 1.2873</a:t>
            </a:r>
          </a:p>
          <a:p>
            <a:pPr marL="0" indent="0">
              <a:buNone/>
            </a:pPr>
            <a:r>
              <a:rPr lang="en-US" sz="22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FXPIPSTRADER : Buy 1.2818 (Market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Reversed @BLR)</a:t>
            </a:r>
            <a:endParaRPr lang="en-US" sz="2200" dirty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	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FXPIPSTRADER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Prices:</a:t>
            </a:r>
          </a:p>
          <a:p>
            <a:pPr marL="0" indent="0">
              <a:buNone/>
            </a:pPr>
            <a:endParaRPr lang="en-US" cap="small" dirty="0" smtClean="0"/>
          </a:p>
          <a:p>
            <a:pPr marL="457200" lvl="1" indent="0">
              <a:buNone/>
            </a:pPr>
            <a:r>
              <a:rPr lang="en-US" dirty="0" smtClean="0"/>
              <a:t>				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/>
              <a:t>				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884664" y="5049728"/>
            <a:ext cx="1819656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LETS SEE THE CHART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2050" y="12090399"/>
            <a:ext cx="3486150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17709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5301"/>
            <a:ext cx="11334750" cy="1047750"/>
          </a:xfrm>
        </p:spPr>
        <p:txBody>
          <a:bodyPr>
            <a:normAutofit/>
          </a:bodyPr>
          <a:lstStyle/>
          <a:p>
            <a:r>
              <a:rPr lang="en-US" sz="4000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JM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619250"/>
            <a:ext cx="93726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6" y="1637637"/>
            <a:ext cx="10589288" cy="50838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184286" y="3700353"/>
            <a:ext cx="1819656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 CAME TO BLR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171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>
                <a:latin typeface="+mj-lt"/>
              </a:rPr>
              <a:t>Have some Questions?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r">
              <a:buNone/>
            </a:pPr>
            <a:r>
              <a:rPr lang="en-US" sz="2400" dirty="0" smtClean="0">
                <a:latin typeface="+mj-lt"/>
              </a:rPr>
              <a:t>Continue to the </a:t>
            </a:r>
            <a:r>
              <a:rPr lang="en-US" sz="2400" b="1" dirty="0" smtClean="0">
                <a:latin typeface="+mj-lt"/>
              </a:rPr>
              <a:t>FAQ</a:t>
            </a:r>
            <a:r>
              <a:rPr lang="en-US" sz="2400" dirty="0" smtClean="0">
                <a:latin typeface="+mj-lt"/>
              </a:rPr>
              <a:t> section</a:t>
            </a:r>
            <a:endParaRPr lang="en-US" sz="2400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8949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u="sng" dirty="0" smtClean="0">
                <a:latin typeface="+mj-lt"/>
              </a:rPr>
              <a:t>FREQUENTLY ASKED QUESTIONS</a:t>
            </a:r>
          </a:p>
          <a:p>
            <a:pPr marL="0" indent="0" algn="ctr">
              <a:buNone/>
            </a:pP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2" action="ppaction://hlinksldjump"/>
              </a:rPr>
              <a:t>What do the abbreviations mean?</a:t>
            </a: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3" action="ppaction://hlinksldjump"/>
              </a:rPr>
              <a:t>Which levels do I use?</a:t>
            </a: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4" action="ppaction://hlinksldjump"/>
              </a:rPr>
              <a:t>When do I calculate the levels?</a:t>
            </a: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5" action="ppaction://hlinksldjump"/>
              </a:rPr>
              <a:t>Can I trade any pair?</a:t>
            </a: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6" action="ppaction://hlinksldjump"/>
              </a:rPr>
              <a:t>Can I trade any Session?</a:t>
            </a: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7" action="ppaction://hlinksldjump"/>
              </a:rPr>
              <a:t>What happens if price reaches “New Monthly High”?</a:t>
            </a:r>
            <a:endParaRPr lang="en-US" dirty="0" smtClean="0"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latin typeface="+mj-lt"/>
                <a:hlinkClick r:id="rId8" action="ppaction://hlinksldjump"/>
              </a:rPr>
              <a:t>Any additional Tips/Rules?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396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What do the abbreviations mean..</a:t>
            </a:r>
          </a:p>
          <a:p>
            <a:pPr marL="0" indent="0">
              <a:buNone/>
            </a:pPr>
            <a:r>
              <a:rPr lang="en-US" cap="small" spc="300" dirty="0" smtClean="0"/>
              <a:t>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</a:p>
          <a:p>
            <a:pPr marL="0" indent="0">
              <a:buNone/>
            </a:pPr>
            <a:r>
              <a:rPr lang="en-US" sz="2200" b="1" dirty="0" smtClean="0">
                <a:ln w="3175">
                  <a:solidFill>
                    <a:schemeClr val="bg2">
                      <a:lumMod val="7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BEST BUY ENTRIES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		</a:t>
            </a:r>
            <a:r>
              <a:rPr lang="en-US" sz="2200" b="1" dirty="0" smtClean="0">
                <a:ln w="3175">
                  <a:solidFill>
                    <a:schemeClr val="bg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SELL ENTRIES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	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40840" y="3567321"/>
            <a:ext cx="3784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err="1" smtClean="0"/>
              <a:t>KPt</a:t>
            </a:r>
            <a:r>
              <a:rPr lang="en-US" dirty="0" smtClean="0"/>
              <a:t>	- Key Point</a:t>
            </a:r>
          </a:p>
          <a:p>
            <a:r>
              <a:rPr lang="en-US" dirty="0" smtClean="0"/>
              <a:t>S1	- Support 1</a:t>
            </a:r>
          </a:p>
          <a:p>
            <a:r>
              <a:rPr lang="en-US" dirty="0" smtClean="0"/>
              <a:t>BLR	- Best Low Reversal</a:t>
            </a:r>
          </a:p>
          <a:p>
            <a:r>
              <a:rPr lang="en-US" dirty="0" smtClean="0"/>
              <a:t>BCD 	- Break Continue Down</a:t>
            </a:r>
          </a:p>
          <a:p>
            <a:r>
              <a:rPr lang="en-US" dirty="0" smtClean="0"/>
              <a:t>PCD	- Phase Completed Down</a:t>
            </a:r>
          </a:p>
          <a:p>
            <a:r>
              <a:rPr lang="en-US" dirty="0" smtClean="0"/>
              <a:t>NPD	- New Phase Down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030720" y="3567321"/>
            <a:ext cx="3784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R1	- Resistance 1</a:t>
            </a:r>
          </a:p>
          <a:p>
            <a:r>
              <a:rPr lang="en-US" dirty="0" smtClean="0"/>
              <a:t>VIP	- Very Important Point</a:t>
            </a:r>
          </a:p>
          <a:p>
            <a:r>
              <a:rPr lang="en-US" dirty="0" smtClean="0"/>
              <a:t>BHR	- Best High Reversal</a:t>
            </a:r>
          </a:p>
          <a:p>
            <a:r>
              <a:rPr lang="en-US" dirty="0" smtClean="0"/>
              <a:t>BCU 	- Break Continue Up</a:t>
            </a:r>
          </a:p>
          <a:p>
            <a:r>
              <a:rPr lang="en-US" dirty="0" smtClean="0"/>
              <a:t>PCU	- Phase Completed Up</a:t>
            </a:r>
          </a:p>
          <a:p>
            <a:r>
              <a:rPr lang="en-US" dirty="0" smtClean="0"/>
              <a:t>NPU	- New Phase Down</a:t>
            </a:r>
            <a:endParaRPr lang="en-US" dirty="0"/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38800" y="297180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67472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Which level do I use..</a:t>
            </a:r>
          </a:p>
          <a:p>
            <a:pPr marL="0" indent="0">
              <a:buNone/>
            </a:pPr>
            <a:r>
              <a:rPr lang="en-US" cap="small" spc="300" dirty="0" smtClean="0"/>
              <a:t>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Market price levels with NY Close price as a baseline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determine the </a:t>
            </a:r>
            <a:endParaRPr lang="en-US" sz="2200" dirty="0" smtClean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markets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overall direction. With that in mind assess how price reaches and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reacts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to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the key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levels. All levels require 14 pips to determine if it still holds. If broken, </a:t>
            </a:r>
            <a:endParaRPr lang="en-US" sz="2200" dirty="0" smtClean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proceed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to next level.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067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When do I calculate the levels..</a:t>
            </a:r>
          </a:p>
          <a:p>
            <a:pPr marL="0" indent="0">
              <a:buNone/>
            </a:pPr>
            <a:r>
              <a:rPr lang="en-US" cap="small" spc="300" dirty="0" smtClean="0"/>
              <a:t>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Market levels are calculated as soon as NY Session closes. </a:t>
            </a:r>
          </a:p>
          <a:p>
            <a:pPr marL="0" indent="0">
              <a:buNone/>
            </a:pPr>
            <a:r>
              <a:rPr lang="en-US" sz="2200" b="1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NB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. Calculate using NY Close price.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cap="small" spc="300" dirty="0" smtClean="0"/>
              <a:t>Can I trade any pair..</a:t>
            </a:r>
          </a:p>
          <a:p>
            <a:pPr marL="0" indent="0">
              <a:buNone/>
            </a:pPr>
            <a:r>
              <a:rPr lang="en-US" cap="small" spc="300" dirty="0" smtClean="0"/>
              <a:t>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Suggested pairs are: 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EURUSD		NZDUSD</a:t>
            </a:r>
          </a:p>
          <a:p>
            <a:pPr marL="0" indent="0">
              <a:buNone/>
            </a:pPr>
            <a:r>
              <a:rPr lang="en-US" sz="2200" b="1" dirty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	GBPUSD		USDCAD</a:t>
            </a:r>
          </a:p>
          <a:p>
            <a:pPr marL="0" indent="0">
              <a:buNone/>
            </a:pPr>
            <a:r>
              <a:rPr lang="en-US" sz="2200" b="1" dirty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	AUDUSD		USDCHF</a:t>
            </a:r>
          </a:p>
          <a:p>
            <a:pPr marL="0" indent="0">
              <a:buNone/>
            </a:pPr>
            <a:r>
              <a:rPr lang="en-US" sz="2200" b="1" dirty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EURAUD		USDJPY</a:t>
            </a:r>
            <a:endParaRPr lang="en-US" sz="2200" b="1" dirty="0" smtClean="0">
              <a:ea typeface="Microsoft YaHei Light" panose="020B0502040204020203" pitchFamily="34" charset="-122"/>
            </a:endParaRPr>
          </a:p>
          <a:p>
            <a:pPr marL="0" indent="0">
              <a:buNone/>
            </a:pPr>
            <a:r>
              <a:rPr lang="en-US" sz="2200" b="1" dirty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	GBPJPY			EURJPY</a:t>
            </a:r>
          </a:p>
          <a:p>
            <a:pPr marL="0" indent="0">
              <a:buNone/>
            </a:pPr>
            <a:r>
              <a:rPr lang="en-US" sz="2200" b="1" dirty="0" smtClean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	ANY OF YOUR FAVORITE PAIRS OR CROSSES.</a:t>
            </a:r>
            <a:endParaRPr lang="en-US" sz="2200" b="1" dirty="0" smtClean="0">
              <a:ea typeface="Microsoft YaHei Light" panose="020B0502040204020203" pitchFamily="34" charset="-122"/>
            </a:endParaRPr>
          </a:p>
          <a:p>
            <a:pPr marL="0" indent="0">
              <a:buNone/>
            </a:pPr>
            <a:r>
              <a:rPr lang="en-US" sz="2200" b="1" dirty="0">
                <a:ea typeface="Microsoft YaHei Light" panose="020B0502040204020203" pitchFamily="34" charset="-122"/>
              </a:rPr>
              <a:t>	</a:t>
            </a:r>
            <a:r>
              <a:rPr lang="en-US" sz="2200" b="1" dirty="0" smtClean="0">
                <a:ea typeface="Microsoft YaHei Light" panose="020B0502040204020203" pitchFamily="34" charset="-122"/>
              </a:rPr>
              <a:t>	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751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Can I trade any Session ..</a:t>
            </a:r>
          </a:p>
          <a:p>
            <a:pPr marL="0" indent="0">
              <a:buNone/>
            </a:pPr>
            <a:r>
              <a:rPr lang="en-US" cap="small" spc="300" dirty="0" smtClean="0"/>
              <a:t>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Suggested sessions are London and USA. Avoid Asian sessions and trades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 before 6 GMT. (Exception High Impact News AUD or NZD)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</a:t>
            </a:r>
            <a:endParaRPr lang="en-US" sz="2200" b="1" dirty="0" smtClean="0">
              <a:ea typeface="Microsoft YaHei Light" panose="020B0502040204020203" pitchFamily="34" charset="-122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976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What happens if price reaches “new monthly high” ..</a:t>
            </a:r>
          </a:p>
          <a:p>
            <a:pPr marL="0" indent="0">
              <a:buNone/>
            </a:pPr>
            <a:r>
              <a:rPr lang="en-US" cap="small" spc="300" dirty="0" smtClean="0"/>
              <a:t>	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Recalculate using this price in the calculator, for adjusted levels.</a:t>
            </a:r>
          </a:p>
          <a:p>
            <a:pPr marL="0" indent="0"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	</a:t>
            </a:r>
            <a:endParaRPr lang="en-US" sz="2200" b="1" dirty="0" smtClean="0">
              <a:ea typeface="Microsoft YaHei Light" panose="020B0502040204020203" pitchFamily="34" charset="-122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7168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ADDITIONAL INFO…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FXPIPSTRADER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is great for trading High Impact News.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Low Reversal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&amp;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High Reversal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are high probability levels.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Seek to identify </a:t>
            </a:r>
            <a:r>
              <a:rPr lang="en-US" sz="2200" dirty="0" err="1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pinbar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 candlestick formation at key levels on 1HR timeframes,</a:t>
            </a:r>
          </a:p>
          <a:p>
            <a:pPr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 BLR and BHR provide high reward set-ups.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NY Close Price is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extremely important.</a:t>
            </a:r>
          </a:p>
          <a:p>
            <a:pPr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.</a:t>
            </a:r>
            <a:endParaRPr lang="en-US" sz="2200" dirty="0" smtClean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963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small" spc="300" dirty="0" smtClean="0"/>
              <a:t>ADDITIONAL INFO…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Market must pass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NY Close Price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up or down to determine market direction.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Market must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 Break for UP or Break for Down 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(by 14 pips) to</a:t>
            </a:r>
          </a:p>
          <a:p>
            <a:pPr>
              <a:buNone/>
            </a:pP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 determine whether it will move lower or higher respectively. </a:t>
            </a:r>
          </a:p>
          <a:p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Failure to break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any Support or Resistance 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(by 14 pips) will lead to reversal</a:t>
            </a:r>
            <a:r>
              <a:rPr lang="en-US" sz="2200" dirty="0" smtClean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.</a:t>
            </a:r>
            <a:endParaRPr lang="en-US" sz="2200" dirty="0" smtClean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10439400" y="5920021"/>
            <a:ext cx="1422400" cy="5461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 TO FAQ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124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8384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cap="small" spc="300" dirty="0" smtClean="0"/>
              <a:t>What is it?</a:t>
            </a:r>
          </a:p>
          <a:p>
            <a:pPr marL="0" indent="0">
              <a:buNone/>
            </a:pPr>
            <a:endParaRPr lang="en-US" cap="small" dirty="0" smtClean="0"/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+mj-lt"/>
              </a:rPr>
              <a:t>FXPIPSTRADER </a:t>
            </a:r>
            <a:r>
              <a:rPr lang="en-US" dirty="0" smtClean="0">
                <a:latin typeface="+mj-lt"/>
              </a:rPr>
              <a:t>is a fool-proof calculator, that automatically predicts key critical levels in the Market. It </a:t>
            </a:r>
            <a:r>
              <a:rPr lang="en-US" dirty="0" smtClean="0">
                <a:latin typeface="+mj-lt"/>
              </a:rPr>
              <a:t>calculates </a:t>
            </a:r>
            <a:r>
              <a:rPr lang="en-US" dirty="0" smtClean="0">
                <a:latin typeface="+mj-lt"/>
              </a:rPr>
              <a:t>best possible Entries and Exits both for Buy and Sell Trades. Stop Loss can be 7-21 pips when Entries are decisively taken.</a:t>
            </a:r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0017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700" y="947739"/>
            <a:ext cx="10515600" cy="1700212"/>
          </a:xfrm>
        </p:spPr>
        <p:txBody>
          <a:bodyPr>
            <a:normAutofit/>
          </a:bodyPr>
          <a:lstStyle/>
          <a:p>
            <a:r>
              <a:rPr lang="en-US" sz="4000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4100" y="4190999"/>
            <a:ext cx="3987800" cy="18716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This is an extremely versatile tool in your Forex arsenal.  Test Drive It and see.</a:t>
            </a:r>
          </a:p>
          <a:p>
            <a:r>
              <a:rPr lang="en-US" b="1" u="sng" dirty="0" smtClean="0"/>
              <a:t>For further info:</a:t>
            </a:r>
          </a:p>
          <a:p>
            <a:endParaRPr lang="en-US" b="1" u="sng" dirty="0" smtClean="0"/>
          </a:p>
          <a:p>
            <a:r>
              <a:rPr lang="en-US" dirty="0" smtClean="0"/>
              <a:t>Check out </a:t>
            </a:r>
            <a:r>
              <a:rPr lang="en-US" dirty="0" smtClean="0"/>
              <a:t>“xxxxxxx.com</a:t>
            </a:r>
            <a:r>
              <a:rPr lang="en-US" dirty="0" smtClean="0"/>
              <a:t>” for more details or email: earlroy63@gmail.com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FXPIPSTRADER </a:t>
            </a:r>
            <a:r>
              <a:rPr lang="en-US" dirty="0" smtClean="0"/>
              <a:t>Copyright © 2017-2018 Pablo </a:t>
            </a:r>
            <a:r>
              <a:rPr lang="en-US" dirty="0" err="1" smtClean="0"/>
              <a:t>Izak</a:t>
            </a:r>
            <a:r>
              <a:rPr lang="en-US" dirty="0" smtClean="0"/>
              <a:t> Panther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97253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2500" y="438151"/>
            <a:ext cx="9715500" cy="1657350"/>
          </a:xfrm>
        </p:spPr>
        <p:txBody>
          <a:bodyPr>
            <a:normAutofit/>
          </a:bodyPr>
          <a:lstStyle/>
          <a:p>
            <a:pPr algn="l"/>
            <a:r>
              <a:rPr lang="en-US" sz="4000" b="1" spc="6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BEST FOREX CALCULATOR APP</a:t>
            </a:r>
            <a:endParaRPr lang="en-JM" sz="4000" b="1" spc="6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JM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</a:p>
          <a:p>
            <a:r>
              <a:rPr lang="en-JM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</a:t>
            </a:r>
            <a:endParaRPr lang="en-JM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582</Words>
  <Application>Microsoft Office PowerPoint</Application>
  <PresentationFormat>Custom</PresentationFormat>
  <Paragraphs>190</Paragraphs>
  <Slides>22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BEST FOREX CALCULATOR APP </vt:lpstr>
      <vt:lpstr>BEST FOREX CALCULATOR APP Who made it?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  <vt:lpstr>BEST FOREX CALCULATOR APP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ADAMS FOREX CALCULATOR</dc:title>
  <dc:creator>joanna_ms@outlook.com</dc:creator>
  <cp:lastModifiedBy>Roy Adams</cp:lastModifiedBy>
  <cp:revision>68</cp:revision>
  <dcterms:created xsi:type="dcterms:W3CDTF">2018-06-02T19:46:34Z</dcterms:created>
  <dcterms:modified xsi:type="dcterms:W3CDTF">2018-06-03T10:53:50Z</dcterms:modified>
</cp:coreProperties>
</file>