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2"/>
  </p:notesMasterIdLst>
  <p:sldIdLst>
    <p:sldId id="256" r:id="rId2"/>
    <p:sldId id="332" r:id="rId3"/>
    <p:sldId id="333" r:id="rId4"/>
    <p:sldId id="334" r:id="rId5"/>
    <p:sldId id="335" r:id="rId6"/>
    <p:sldId id="336" r:id="rId7"/>
    <p:sldId id="337" r:id="rId8"/>
    <p:sldId id="338" r:id="rId9"/>
    <p:sldId id="339" r:id="rId10"/>
    <p:sldId id="340" r:id="rId11"/>
    <p:sldId id="341" r:id="rId12"/>
    <p:sldId id="342" r:id="rId13"/>
    <p:sldId id="343" r:id="rId14"/>
    <p:sldId id="344" r:id="rId15"/>
    <p:sldId id="345" r:id="rId16"/>
    <p:sldId id="346" r:id="rId17"/>
    <p:sldId id="347" r:id="rId18"/>
    <p:sldId id="348" r:id="rId19"/>
    <p:sldId id="349" r:id="rId20"/>
    <p:sldId id="350" r:id="rId21"/>
    <p:sldId id="351" r:id="rId22"/>
    <p:sldId id="352" r:id="rId23"/>
    <p:sldId id="353" r:id="rId24"/>
    <p:sldId id="354" r:id="rId25"/>
    <p:sldId id="355" r:id="rId26"/>
    <p:sldId id="356" r:id="rId27"/>
    <p:sldId id="357" r:id="rId28"/>
    <p:sldId id="358" r:id="rId29"/>
    <p:sldId id="359" r:id="rId30"/>
    <p:sldId id="360" r:id="rId31"/>
    <p:sldId id="361" r:id="rId32"/>
    <p:sldId id="362" r:id="rId33"/>
    <p:sldId id="363" r:id="rId34"/>
    <p:sldId id="364" r:id="rId35"/>
    <p:sldId id="365" r:id="rId36"/>
    <p:sldId id="366" r:id="rId37"/>
    <p:sldId id="367" r:id="rId38"/>
    <p:sldId id="368" r:id="rId39"/>
    <p:sldId id="369" r:id="rId40"/>
    <p:sldId id="370" r:id="rId41"/>
    <p:sldId id="371" r:id="rId42"/>
    <p:sldId id="372" r:id="rId43"/>
    <p:sldId id="373" r:id="rId44"/>
    <p:sldId id="374" r:id="rId45"/>
    <p:sldId id="375" r:id="rId46"/>
    <p:sldId id="376" r:id="rId47"/>
    <p:sldId id="377" r:id="rId48"/>
    <p:sldId id="378" r:id="rId49"/>
    <p:sldId id="379" r:id="rId50"/>
    <p:sldId id="380" r:id="rId51"/>
    <p:sldId id="381" r:id="rId52"/>
    <p:sldId id="382" r:id="rId53"/>
    <p:sldId id="383" r:id="rId54"/>
    <p:sldId id="384" r:id="rId55"/>
    <p:sldId id="385" r:id="rId56"/>
    <p:sldId id="386" r:id="rId57"/>
    <p:sldId id="387" r:id="rId58"/>
    <p:sldId id="388" r:id="rId59"/>
    <p:sldId id="389" r:id="rId60"/>
    <p:sldId id="390" r:id="rId61"/>
    <p:sldId id="391" r:id="rId62"/>
    <p:sldId id="392" r:id="rId63"/>
    <p:sldId id="393" r:id="rId64"/>
    <p:sldId id="394" r:id="rId65"/>
    <p:sldId id="395" r:id="rId66"/>
    <p:sldId id="396" r:id="rId67"/>
    <p:sldId id="397" r:id="rId68"/>
    <p:sldId id="398" r:id="rId69"/>
    <p:sldId id="399" r:id="rId70"/>
    <p:sldId id="400" r:id="rId71"/>
    <p:sldId id="401" r:id="rId72"/>
    <p:sldId id="402" r:id="rId73"/>
    <p:sldId id="403" r:id="rId74"/>
    <p:sldId id="404" r:id="rId75"/>
    <p:sldId id="405" r:id="rId76"/>
    <p:sldId id="406" r:id="rId77"/>
    <p:sldId id="407" r:id="rId78"/>
    <p:sldId id="408" r:id="rId79"/>
    <p:sldId id="409" r:id="rId80"/>
    <p:sldId id="410" r:id="rId81"/>
    <p:sldId id="411" r:id="rId82"/>
    <p:sldId id="412" r:id="rId83"/>
    <p:sldId id="413" r:id="rId84"/>
    <p:sldId id="414" r:id="rId85"/>
    <p:sldId id="415" r:id="rId86"/>
    <p:sldId id="416" r:id="rId87"/>
    <p:sldId id="417" r:id="rId88"/>
    <p:sldId id="418" r:id="rId89"/>
    <p:sldId id="419" r:id="rId90"/>
    <p:sldId id="420" r:id="rId91"/>
    <p:sldId id="421" r:id="rId92"/>
    <p:sldId id="422" r:id="rId93"/>
    <p:sldId id="423" r:id="rId94"/>
    <p:sldId id="424" r:id="rId95"/>
    <p:sldId id="425" r:id="rId96"/>
    <p:sldId id="426" r:id="rId97"/>
    <p:sldId id="427" r:id="rId98"/>
    <p:sldId id="428" r:id="rId99"/>
    <p:sldId id="429" r:id="rId100"/>
    <p:sldId id="430" r:id="rId101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07" autoAdjust="0"/>
  </p:normalViewPr>
  <p:slideViewPr>
    <p:cSldViewPr>
      <p:cViewPr varScale="1">
        <p:scale>
          <a:sx n="81" d="100"/>
          <a:sy n="81" d="100"/>
        </p:scale>
        <p:origin x="-1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38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B91D0D-3269-4089-AFBB-EF69EAD70F78}" type="datetimeFigureOut">
              <a:rPr lang="en-US" smtClean="0"/>
              <a:t>2/28/2016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2E8A2A-87D4-463D-A55E-5888ACAF1AE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F55A-BFD7-41C5-92B6-FFF547331975}" type="datetimeFigureOut">
              <a:rPr lang="en-US" smtClean="0"/>
              <a:pPr/>
              <a:t>2/28/2016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F410-B241-4BC0-ABAA-7BE73056306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F55A-BFD7-41C5-92B6-FFF547331975}" type="datetimeFigureOut">
              <a:rPr lang="en-US" smtClean="0"/>
              <a:pPr/>
              <a:t>2/28/2016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F410-B241-4BC0-ABAA-7BE730563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F55A-BFD7-41C5-92B6-FFF547331975}" type="datetimeFigureOut">
              <a:rPr lang="en-US" smtClean="0"/>
              <a:pPr/>
              <a:t>2/28/2016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A7F410-B241-4BC0-ABAA-7BE730563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F55A-BFD7-41C5-92B6-FFF547331975}" type="datetimeFigureOut">
              <a:rPr lang="en-US" smtClean="0"/>
              <a:pPr/>
              <a:t>2/28/2016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F410-B241-4BC0-ABAA-7BE730563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F55A-BFD7-41C5-92B6-FFF547331975}" type="datetimeFigureOut">
              <a:rPr lang="en-US" smtClean="0"/>
              <a:pPr/>
              <a:t>2/28/2016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F410-B241-4BC0-ABAA-7BE730563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F55A-BFD7-41C5-92B6-FFF547331975}" type="datetimeFigureOut">
              <a:rPr lang="en-US" smtClean="0"/>
              <a:pPr/>
              <a:t>2/28/2016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F410-B241-4BC0-ABAA-7BE730563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F55A-BFD7-41C5-92B6-FFF547331975}" type="datetimeFigureOut">
              <a:rPr lang="en-US" smtClean="0"/>
              <a:pPr/>
              <a:t>2/28/2016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F410-B241-4BC0-ABAA-7BE730563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F55A-BFD7-41C5-92B6-FFF547331975}" type="datetimeFigureOut">
              <a:rPr lang="en-US" smtClean="0"/>
              <a:pPr/>
              <a:t>2/28/2016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F410-B241-4BC0-ABAA-7BE730563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F55A-BFD7-41C5-92B6-FFF547331975}" type="datetimeFigureOut">
              <a:rPr lang="en-US" smtClean="0"/>
              <a:pPr/>
              <a:t>2/28/2016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F410-B241-4BC0-ABAA-7BE730563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F55A-BFD7-41C5-92B6-FFF547331975}" type="datetimeFigureOut">
              <a:rPr lang="en-US" smtClean="0"/>
              <a:pPr/>
              <a:t>2/28/2016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F410-B241-4BC0-ABAA-7BE730563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F55A-BFD7-41C5-92B6-FFF547331975}" type="datetimeFigureOut">
              <a:rPr lang="en-US" smtClean="0"/>
              <a:pPr/>
              <a:t>2/28/2016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F410-B241-4BC0-ABAA-7BE730563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361F55A-BFD7-41C5-92B6-FFF547331975}" type="datetimeFigureOut">
              <a:rPr lang="en-US" smtClean="0"/>
              <a:pPr/>
              <a:t>2/28/2016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A7F410-B241-4BC0-ABAA-7BE730563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64770" cy="2438400"/>
          </a:xfrm>
        </p:spPr>
        <p:txBody>
          <a:bodyPr>
            <a:normAutofit/>
          </a:bodyPr>
          <a:lstStyle/>
          <a:p>
            <a:r>
              <a:rPr lang="en-US" dirty="0" smtClean="0"/>
              <a:t>CHART EXAMPLE          “QM LEVEL”</a:t>
            </a:r>
            <a:br>
              <a:rPr lang="en-US" dirty="0" smtClean="0"/>
            </a:br>
            <a:r>
              <a:rPr lang="en-US" dirty="0" smtClean="0"/>
              <a:t>CHART # 01 TO </a:t>
            </a:r>
            <a:r>
              <a:rPr lang="en-US" dirty="0" smtClean="0"/>
              <a:t>100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572000"/>
            <a:ext cx="6248400" cy="609600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Arial Black" pitchFamily="34" charset="0"/>
              </a:rPr>
              <a:t>BY ALIFARI</a:t>
            </a:r>
            <a:endParaRPr lang="en-US" sz="32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1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2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3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4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5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8513"/>
            <a:ext cx="9144000" cy="526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6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7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8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9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10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11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12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13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14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15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16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17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18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19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20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21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22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23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24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25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26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27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28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29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30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31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32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33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34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35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36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37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38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39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40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41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42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43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44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45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46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47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48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49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50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51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52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53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54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55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56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87400"/>
            <a:ext cx="9144000" cy="528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57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58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59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60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61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62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63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64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65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66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67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68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69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70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71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72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73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74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75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77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78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79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80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81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82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83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84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85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86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87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88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89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90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91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92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93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94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95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6925"/>
            <a:ext cx="9144000" cy="5262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96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69925"/>
            <a:ext cx="9144000" cy="5516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97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806450"/>
            <a:ext cx="9144000" cy="524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98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806450"/>
            <a:ext cx="9144000" cy="524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99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806450"/>
            <a:ext cx="9144000" cy="524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QM-100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806450"/>
            <a:ext cx="9144000" cy="524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</TotalTime>
  <Words>8</Words>
  <Application>Microsoft Office PowerPoint</Application>
  <PresentationFormat>On-screen Show (4:3)</PresentationFormat>
  <Paragraphs>2</Paragraphs>
  <Slides>100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1" baseType="lpstr">
      <vt:lpstr>Apex</vt:lpstr>
      <vt:lpstr>CHART EXAMPLE          “QM LEVEL” CHART # 01 TO 100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Slide 98</vt:lpstr>
      <vt:lpstr>Slide 99</vt:lpstr>
      <vt:lpstr>Slide 100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CHART EXAMPLE          “QM LEVEL” CHART # 01 TO 75</dc:title>
  <dc:creator>alifari</dc:creator>
  <cp:lastModifiedBy>alifari</cp:lastModifiedBy>
  <cp:revision>2</cp:revision>
  <dcterms:created xsi:type="dcterms:W3CDTF">2015-11-01T18:16:21Z</dcterms:created>
  <dcterms:modified xsi:type="dcterms:W3CDTF">2016-02-28T10:24:34Z</dcterms:modified>
</cp:coreProperties>
</file>