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6858000" cy="9144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980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4" d="100"/>
          <a:sy n="54" d="100"/>
        </p:scale>
        <p:origin x="-1662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977469-4F46-4F2D-80D4-58DE682D71B4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43125" y="685800"/>
            <a:ext cx="25717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3B3FC7-2648-432B-BF12-D1F0E670A4A4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83B3FC7-2648-432B-BF12-D1F0E670A4A4}" type="slidenum">
              <a:rPr lang="en-GB" smtClean="0"/>
              <a:pPr/>
              <a:t>1</a:t>
            </a:fld>
            <a:endParaRPr lang="en-GB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2840568"/>
            <a:ext cx="5829300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181600"/>
            <a:ext cx="4800600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66185"/>
            <a:ext cx="1543050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66185"/>
            <a:ext cx="4514850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5875867"/>
            <a:ext cx="5829300" cy="18161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3875618"/>
            <a:ext cx="5829300" cy="200024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133601"/>
            <a:ext cx="3028950" cy="603461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046817"/>
            <a:ext cx="303014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2899833"/>
            <a:ext cx="303014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69" y="2046817"/>
            <a:ext cx="3031331" cy="85301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69" y="2899833"/>
            <a:ext cx="3031331" cy="5268384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364067"/>
            <a:ext cx="2256235" cy="154940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7" y="364067"/>
            <a:ext cx="3833813" cy="7804151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1913467"/>
            <a:ext cx="2256235" cy="625475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400800"/>
            <a:ext cx="4114800" cy="7556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17033"/>
            <a:ext cx="41148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156451"/>
            <a:ext cx="4114800" cy="10731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66184"/>
            <a:ext cx="6172200" cy="1524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133601"/>
            <a:ext cx="6172200" cy="603461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F06995-20B8-4A9B-A4C2-DDA8672A68EE}" type="datetimeFigureOut">
              <a:rPr lang="en-US" smtClean="0"/>
              <a:pPr/>
              <a:t>2/2/2009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8475134"/>
            <a:ext cx="21717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8475134"/>
            <a:ext cx="16002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DA638-C88D-4386-AC4D-B41D1041216E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1857364" y="785786"/>
            <a:ext cx="3214710" cy="180000"/>
          </a:xfrm>
          <a:prstGeom prst="round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 extrusionH="762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GB" sz="1050" b="1" dirty="0" smtClean="0"/>
              <a:t>Would Jim want you  – as a newbie -  to trade this?</a:t>
            </a:r>
            <a:endParaRPr lang="en-GB" sz="1050" b="1" dirty="0"/>
          </a:p>
        </p:txBody>
      </p:sp>
      <p:sp>
        <p:nvSpPr>
          <p:cNvPr id="6" name="Oval 5"/>
          <p:cNvSpPr/>
          <p:nvPr/>
        </p:nvSpPr>
        <p:spPr>
          <a:xfrm>
            <a:off x="2714622" y="1142977"/>
            <a:ext cx="475053" cy="250033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YES</a:t>
            </a:r>
            <a:endParaRPr lang="en-GB" sz="800" b="1" dirty="0"/>
          </a:p>
        </p:txBody>
      </p:sp>
      <p:sp>
        <p:nvSpPr>
          <p:cNvPr id="9" name="Oval 8"/>
          <p:cNvSpPr/>
          <p:nvPr/>
        </p:nvSpPr>
        <p:spPr>
          <a:xfrm>
            <a:off x="3571876" y="1142976"/>
            <a:ext cx="475380" cy="24948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NO</a:t>
            </a:r>
            <a:endParaRPr lang="en-GB" sz="800" b="1" dirty="0"/>
          </a:p>
        </p:txBody>
      </p:sp>
      <p:sp>
        <p:nvSpPr>
          <p:cNvPr id="10" name="Rounded Rectangle 9"/>
          <p:cNvSpPr/>
          <p:nvPr/>
        </p:nvSpPr>
        <p:spPr>
          <a:xfrm>
            <a:off x="2371718" y="1605918"/>
            <a:ext cx="2128852" cy="180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00" b="1" dirty="0" smtClean="0"/>
              <a:t>I</a:t>
            </a:r>
            <a:r>
              <a:rPr lang="en-GB" sz="1050" b="1" dirty="0" smtClean="0"/>
              <a:t>s it </a:t>
            </a:r>
            <a:r>
              <a:rPr lang="en-GB" sz="1050" b="1" dirty="0"/>
              <a:t>above</a:t>
            </a:r>
            <a:r>
              <a:rPr lang="en-GB" sz="1050" b="1" dirty="0" smtClean="0"/>
              <a:t> the 4hr timeframe?</a:t>
            </a:r>
            <a:endParaRPr lang="en-GB" sz="1050" b="1" dirty="0"/>
          </a:p>
        </p:txBody>
      </p:sp>
      <p:sp>
        <p:nvSpPr>
          <p:cNvPr id="12" name="Rounded Rectangle 11"/>
          <p:cNvSpPr/>
          <p:nvPr/>
        </p:nvSpPr>
        <p:spPr>
          <a:xfrm>
            <a:off x="2571744" y="4106248"/>
            <a:ext cx="1785950" cy="180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100" b="1" dirty="0" smtClean="0"/>
              <a:t>Is the PA </a:t>
            </a:r>
            <a:r>
              <a:rPr lang="en-GB" sz="1050" b="1" dirty="0" smtClean="0"/>
              <a:t>perfect</a:t>
            </a:r>
            <a:r>
              <a:rPr lang="en-GB" sz="1100" b="1" dirty="0" smtClean="0"/>
              <a:t> </a:t>
            </a:r>
            <a:r>
              <a:rPr lang="en-GB" sz="1100" b="1" dirty="0"/>
              <a:t>s</a:t>
            </a:r>
            <a:r>
              <a:rPr lang="en-GB" sz="1100" b="1" dirty="0" smtClean="0"/>
              <a:t>hape?</a:t>
            </a:r>
            <a:endParaRPr lang="en-GB" sz="1100" b="1" dirty="0"/>
          </a:p>
        </p:txBody>
      </p:sp>
      <p:sp>
        <p:nvSpPr>
          <p:cNvPr id="13" name="Rounded Rectangle 12"/>
          <p:cNvSpPr/>
          <p:nvPr/>
        </p:nvSpPr>
        <p:spPr>
          <a:xfrm>
            <a:off x="2857496" y="4963504"/>
            <a:ext cx="1200158" cy="180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b="1" dirty="0" smtClean="0"/>
              <a:t>Is it at PPZ?</a:t>
            </a:r>
            <a:endParaRPr lang="en-GB" sz="1050" b="1" dirty="0"/>
          </a:p>
        </p:txBody>
      </p:sp>
      <p:sp>
        <p:nvSpPr>
          <p:cNvPr id="14" name="Rounded Rectangle 13"/>
          <p:cNvSpPr/>
          <p:nvPr/>
        </p:nvSpPr>
        <p:spPr>
          <a:xfrm>
            <a:off x="2428868" y="5786446"/>
            <a:ext cx="1985976" cy="180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b="1" dirty="0" smtClean="0"/>
              <a:t>Does it have confluence?</a:t>
            </a:r>
            <a:endParaRPr lang="en-GB" sz="1050" b="1" dirty="0"/>
          </a:p>
        </p:txBody>
      </p:sp>
      <p:sp>
        <p:nvSpPr>
          <p:cNvPr id="15" name="Rounded Rectangle 14"/>
          <p:cNvSpPr/>
          <p:nvPr/>
        </p:nvSpPr>
        <p:spPr>
          <a:xfrm>
            <a:off x="142852" y="6248822"/>
            <a:ext cx="1332000" cy="180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b="1" dirty="0" smtClean="0"/>
              <a:t>Does  it have fibs?</a:t>
            </a:r>
            <a:endParaRPr lang="en-GB" sz="1050" b="1" dirty="0"/>
          </a:p>
        </p:txBody>
      </p:sp>
      <p:sp>
        <p:nvSpPr>
          <p:cNvPr id="16" name="Rounded Rectangle 15"/>
          <p:cNvSpPr/>
          <p:nvPr/>
        </p:nvSpPr>
        <p:spPr>
          <a:xfrm>
            <a:off x="1857364" y="6215070"/>
            <a:ext cx="1332000" cy="180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b="1" dirty="0" smtClean="0"/>
              <a:t>Is it  off a T/L?</a:t>
            </a:r>
            <a:endParaRPr lang="en-GB" sz="1050" b="1" dirty="0"/>
          </a:p>
        </p:txBody>
      </p:sp>
      <p:sp>
        <p:nvSpPr>
          <p:cNvPr id="17" name="Rounded Rectangle 16"/>
          <p:cNvSpPr/>
          <p:nvPr/>
        </p:nvSpPr>
        <p:spPr>
          <a:xfrm>
            <a:off x="3500438" y="6215070"/>
            <a:ext cx="1332000" cy="180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b="1" dirty="0" smtClean="0"/>
              <a:t>Is it off EMA?</a:t>
            </a:r>
            <a:endParaRPr lang="en-GB" sz="1050" b="1" dirty="0"/>
          </a:p>
        </p:txBody>
      </p:sp>
      <p:sp>
        <p:nvSpPr>
          <p:cNvPr id="18" name="Rounded Rectangle 17"/>
          <p:cNvSpPr/>
          <p:nvPr/>
        </p:nvSpPr>
        <p:spPr>
          <a:xfrm>
            <a:off x="4000504" y="7248958"/>
            <a:ext cx="2000264" cy="180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b="1" dirty="0" smtClean="0"/>
              <a:t>Do you </a:t>
            </a:r>
            <a:r>
              <a:rPr lang="en-GB" sz="1050" b="1" dirty="0" smtClean="0"/>
              <a:t>accept</a:t>
            </a:r>
            <a:r>
              <a:rPr lang="en-GB" sz="1050" b="1" dirty="0" smtClean="0"/>
              <a:t> </a:t>
            </a:r>
            <a:r>
              <a:rPr lang="en-GB" sz="1050" b="1" dirty="0" smtClean="0"/>
              <a:t>the risk?</a:t>
            </a:r>
          </a:p>
        </p:txBody>
      </p:sp>
      <p:sp>
        <p:nvSpPr>
          <p:cNvPr id="19" name="&quot;No&quot; Symbol 18"/>
          <p:cNvSpPr/>
          <p:nvPr/>
        </p:nvSpPr>
        <p:spPr>
          <a:xfrm>
            <a:off x="5500699" y="2571733"/>
            <a:ext cx="1100145" cy="1100145"/>
          </a:xfrm>
          <a:prstGeom prst="noSmoking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600" b="1" dirty="0" smtClean="0">
                <a:solidFill>
                  <a:schemeClr val="tx1"/>
                </a:solidFill>
              </a:rPr>
              <a:t>No Trade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5214950" y="6215070"/>
            <a:ext cx="1332000" cy="180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b="1" dirty="0" smtClean="0"/>
              <a:t>Divergence?</a:t>
            </a:r>
            <a:endParaRPr lang="en-GB" sz="1050" b="1" dirty="0"/>
          </a:p>
        </p:txBody>
      </p:sp>
      <p:sp>
        <p:nvSpPr>
          <p:cNvPr id="21" name="Rounded Rectangle 20"/>
          <p:cNvSpPr/>
          <p:nvPr/>
        </p:nvSpPr>
        <p:spPr>
          <a:xfrm>
            <a:off x="1928802" y="7858148"/>
            <a:ext cx="3071834" cy="571504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b="1" dirty="0" smtClean="0"/>
              <a:t>Plan the TP areas now and stick to them. When  can trade be moved to BE?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71480" y="7248958"/>
            <a:ext cx="2214578" cy="180000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050" b="1" dirty="0" smtClean="0"/>
              <a:t>Does the trade have room to move?</a:t>
            </a:r>
          </a:p>
        </p:txBody>
      </p:sp>
      <p:sp>
        <p:nvSpPr>
          <p:cNvPr id="29" name="Oval 28"/>
          <p:cNvSpPr/>
          <p:nvPr/>
        </p:nvSpPr>
        <p:spPr>
          <a:xfrm>
            <a:off x="2714621" y="1928796"/>
            <a:ext cx="475053" cy="250033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YES</a:t>
            </a:r>
            <a:endParaRPr lang="en-GB" sz="800" b="1" dirty="0"/>
          </a:p>
        </p:txBody>
      </p:sp>
      <p:sp>
        <p:nvSpPr>
          <p:cNvPr id="30" name="Oval 29"/>
          <p:cNvSpPr/>
          <p:nvPr/>
        </p:nvSpPr>
        <p:spPr>
          <a:xfrm>
            <a:off x="3571876" y="1928795"/>
            <a:ext cx="475380" cy="24948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NO</a:t>
            </a:r>
            <a:endParaRPr lang="en-GB" sz="800" b="1" dirty="0"/>
          </a:p>
        </p:txBody>
      </p:sp>
      <p:sp>
        <p:nvSpPr>
          <p:cNvPr id="31" name="Oval 30"/>
          <p:cNvSpPr/>
          <p:nvPr/>
        </p:nvSpPr>
        <p:spPr>
          <a:xfrm>
            <a:off x="2714620" y="3607587"/>
            <a:ext cx="475053" cy="250033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YES</a:t>
            </a:r>
            <a:endParaRPr lang="en-GB" sz="800" b="1" dirty="0"/>
          </a:p>
        </p:txBody>
      </p:sp>
      <p:sp>
        <p:nvSpPr>
          <p:cNvPr id="32" name="Oval 31"/>
          <p:cNvSpPr/>
          <p:nvPr/>
        </p:nvSpPr>
        <p:spPr>
          <a:xfrm>
            <a:off x="3571875" y="3607586"/>
            <a:ext cx="475380" cy="24948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NO</a:t>
            </a:r>
            <a:endParaRPr lang="en-GB" sz="800" b="1" dirty="0"/>
          </a:p>
        </p:txBody>
      </p:sp>
      <p:sp>
        <p:nvSpPr>
          <p:cNvPr id="33" name="Oval 32"/>
          <p:cNvSpPr/>
          <p:nvPr/>
        </p:nvSpPr>
        <p:spPr>
          <a:xfrm>
            <a:off x="2739307" y="4536281"/>
            <a:ext cx="475053" cy="250033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YES</a:t>
            </a:r>
            <a:endParaRPr lang="en-GB" sz="800" b="1" dirty="0"/>
          </a:p>
        </p:txBody>
      </p:sp>
      <p:sp>
        <p:nvSpPr>
          <p:cNvPr id="34" name="Oval 33"/>
          <p:cNvSpPr/>
          <p:nvPr/>
        </p:nvSpPr>
        <p:spPr>
          <a:xfrm>
            <a:off x="3596562" y="4536280"/>
            <a:ext cx="475380" cy="24948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NO</a:t>
            </a:r>
            <a:endParaRPr lang="en-GB" sz="800" b="1" dirty="0"/>
          </a:p>
        </p:txBody>
      </p:sp>
      <p:sp>
        <p:nvSpPr>
          <p:cNvPr id="35" name="Oval 34"/>
          <p:cNvSpPr/>
          <p:nvPr/>
        </p:nvSpPr>
        <p:spPr>
          <a:xfrm>
            <a:off x="2714620" y="5357819"/>
            <a:ext cx="475053" cy="250033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YES</a:t>
            </a:r>
            <a:endParaRPr lang="en-GB" sz="800" b="1" dirty="0"/>
          </a:p>
        </p:txBody>
      </p:sp>
      <p:sp>
        <p:nvSpPr>
          <p:cNvPr id="36" name="Oval 35"/>
          <p:cNvSpPr/>
          <p:nvPr/>
        </p:nvSpPr>
        <p:spPr>
          <a:xfrm>
            <a:off x="3500437" y="5357818"/>
            <a:ext cx="475380" cy="24948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NO</a:t>
            </a:r>
            <a:endParaRPr lang="en-GB" sz="800" b="1" dirty="0"/>
          </a:p>
        </p:txBody>
      </p:sp>
      <p:sp>
        <p:nvSpPr>
          <p:cNvPr id="37" name="Oval 36"/>
          <p:cNvSpPr/>
          <p:nvPr/>
        </p:nvSpPr>
        <p:spPr>
          <a:xfrm>
            <a:off x="2786059" y="6715141"/>
            <a:ext cx="475053" cy="250033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YES</a:t>
            </a:r>
            <a:endParaRPr lang="en-GB" sz="800" b="1" dirty="0"/>
          </a:p>
        </p:txBody>
      </p:sp>
      <p:sp>
        <p:nvSpPr>
          <p:cNvPr id="38" name="Oval 37"/>
          <p:cNvSpPr/>
          <p:nvPr/>
        </p:nvSpPr>
        <p:spPr>
          <a:xfrm>
            <a:off x="3643314" y="6715140"/>
            <a:ext cx="475380" cy="24948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NO</a:t>
            </a:r>
            <a:endParaRPr lang="en-GB" sz="800" b="1" dirty="0"/>
          </a:p>
        </p:txBody>
      </p:sp>
      <p:sp>
        <p:nvSpPr>
          <p:cNvPr id="39" name="Rounded Rectangle 38"/>
          <p:cNvSpPr/>
          <p:nvPr/>
        </p:nvSpPr>
        <p:spPr>
          <a:xfrm>
            <a:off x="1714488" y="8715404"/>
            <a:ext cx="3571900" cy="285752"/>
          </a:xfrm>
          <a:prstGeom prst="round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 extrusionH="762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GB" sz="1200" b="1" dirty="0" smtClean="0"/>
              <a:t>PLACE LIMIT ORDER ONLY – NO MARKET ORDERS</a:t>
            </a:r>
            <a:endParaRPr lang="en-GB" sz="1200" b="1" dirty="0"/>
          </a:p>
        </p:txBody>
      </p:sp>
      <p:sp>
        <p:nvSpPr>
          <p:cNvPr id="40" name="Rounded Rectangle 39"/>
          <p:cNvSpPr/>
          <p:nvPr/>
        </p:nvSpPr>
        <p:spPr>
          <a:xfrm>
            <a:off x="1928802" y="3248992"/>
            <a:ext cx="3014684" cy="180000"/>
          </a:xfrm>
          <a:prstGeom prst="round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 extrusionH="762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GB" sz="1050" b="1" dirty="0" smtClean="0"/>
              <a:t>LOCATION – is it at swing high/low? (no sideways)</a:t>
            </a:r>
            <a:endParaRPr lang="en-GB" sz="1050" b="1" dirty="0"/>
          </a:p>
        </p:txBody>
      </p:sp>
      <p:cxnSp>
        <p:nvCxnSpPr>
          <p:cNvPr id="46" name="Straight Arrow Connector 45"/>
          <p:cNvCxnSpPr/>
          <p:nvPr/>
        </p:nvCxnSpPr>
        <p:spPr>
          <a:xfrm>
            <a:off x="4143380" y="1214414"/>
            <a:ext cx="1785950" cy="128588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>
            <a:off x="4143380" y="2071670"/>
            <a:ext cx="1500198" cy="50006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/>
          <p:nvPr/>
        </p:nvCxnSpPr>
        <p:spPr>
          <a:xfrm>
            <a:off x="4071942" y="3000364"/>
            <a:ext cx="128588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V="1">
            <a:off x="4143380" y="3428992"/>
            <a:ext cx="135732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4143380" y="3571868"/>
            <a:ext cx="1571636" cy="10001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Elbow Connector 79"/>
          <p:cNvCxnSpPr/>
          <p:nvPr/>
        </p:nvCxnSpPr>
        <p:spPr>
          <a:xfrm rot="16200000" flipV="1">
            <a:off x="4964917" y="4822033"/>
            <a:ext cx="2928958" cy="571504"/>
          </a:xfrm>
          <a:prstGeom prst="bentConnector3">
            <a:avLst>
              <a:gd name="adj1" fmla="val 5000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Arrow Connector 91"/>
          <p:cNvCxnSpPr/>
          <p:nvPr/>
        </p:nvCxnSpPr>
        <p:spPr>
          <a:xfrm rot="5400000">
            <a:off x="2820983" y="1035025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Arrow Connector 92"/>
          <p:cNvCxnSpPr/>
          <p:nvPr/>
        </p:nvCxnSpPr>
        <p:spPr>
          <a:xfrm rot="5400000">
            <a:off x="2822571" y="1463653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Straight Arrow Connector 93"/>
          <p:cNvCxnSpPr/>
          <p:nvPr/>
        </p:nvCxnSpPr>
        <p:spPr>
          <a:xfrm rot="5400000">
            <a:off x="2822571" y="1820844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Straight Arrow Connector 94"/>
          <p:cNvCxnSpPr/>
          <p:nvPr/>
        </p:nvCxnSpPr>
        <p:spPr>
          <a:xfrm rot="5400000">
            <a:off x="2822571" y="2249471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Arrow Connector 95"/>
          <p:cNvCxnSpPr/>
          <p:nvPr/>
        </p:nvCxnSpPr>
        <p:spPr>
          <a:xfrm rot="5400000">
            <a:off x="2822571" y="3535355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/>
          <p:cNvCxnSpPr/>
          <p:nvPr/>
        </p:nvCxnSpPr>
        <p:spPr>
          <a:xfrm rot="5400000">
            <a:off x="2822571" y="3963983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/>
          <p:cNvCxnSpPr/>
          <p:nvPr/>
        </p:nvCxnSpPr>
        <p:spPr>
          <a:xfrm rot="5400000">
            <a:off x="2820983" y="4392611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/>
          <p:cNvCxnSpPr/>
          <p:nvPr/>
        </p:nvCxnSpPr>
        <p:spPr>
          <a:xfrm rot="5400000">
            <a:off x="2857496" y="5214148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/>
          <p:cNvCxnSpPr/>
          <p:nvPr/>
        </p:nvCxnSpPr>
        <p:spPr>
          <a:xfrm rot="5400000">
            <a:off x="2822571" y="5678495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/>
          <p:cNvCxnSpPr/>
          <p:nvPr/>
        </p:nvCxnSpPr>
        <p:spPr>
          <a:xfrm rot="5400000">
            <a:off x="2820983" y="6035681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Arrow Connector 101"/>
          <p:cNvCxnSpPr/>
          <p:nvPr/>
        </p:nvCxnSpPr>
        <p:spPr>
          <a:xfrm rot="10800000" flipV="1">
            <a:off x="1500174" y="5929318"/>
            <a:ext cx="92869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Arrow Connector 103"/>
          <p:cNvCxnSpPr/>
          <p:nvPr/>
        </p:nvCxnSpPr>
        <p:spPr>
          <a:xfrm>
            <a:off x="4357694" y="5929318"/>
            <a:ext cx="785818" cy="21431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/>
          <p:cNvCxnSpPr/>
          <p:nvPr/>
        </p:nvCxnSpPr>
        <p:spPr>
          <a:xfrm rot="5400000">
            <a:off x="3892553" y="6035681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/>
          <p:cNvCxnSpPr/>
          <p:nvPr/>
        </p:nvCxnSpPr>
        <p:spPr>
          <a:xfrm rot="10800000">
            <a:off x="4143380" y="6856427"/>
            <a:ext cx="2571768" cy="1588"/>
          </a:xfrm>
          <a:prstGeom prst="line">
            <a:avLst/>
          </a:prstGeom>
          <a:ln>
            <a:headEnd type="none" w="lg" len="me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Arrow Connector 123"/>
          <p:cNvCxnSpPr/>
          <p:nvPr/>
        </p:nvCxnSpPr>
        <p:spPr>
          <a:xfrm rot="5400000">
            <a:off x="2822571" y="4821239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Straight Arrow Connector 125"/>
          <p:cNvCxnSpPr/>
          <p:nvPr/>
        </p:nvCxnSpPr>
        <p:spPr>
          <a:xfrm rot="10800000" flipV="1">
            <a:off x="2571744" y="6929454"/>
            <a:ext cx="430216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Oval 126"/>
          <p:cNvSpPr/>
          <p:nvPr/>
        </p:nvSpPr>
        <p:spPr>
          <a:xfrm>
            <a:off x="2785725" y="7500960"/>
            <a:ext cx="475053" cy="250033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YES</a:t>
            </a:r>
            <a:endParaRPr lang="en-GB" sz="800" b="1" dirty="0"/>
          </a:p>
        </p:txBody>
      </p:sp>
      <p:sp>
        <p:nvSpPr>
          <p:cNvPr id="128" name="Oval 127"/>
          <p:cNvSpPr/>
          <p:nvPr/>
        </p:nvSpPr>
        <p:spPr>
          <a:xfrm>
            <a:off x="3642980" y="7500958"/>
            <a:ext cx="475380" cy="24948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NO</a:t>
            </a:r>
            <a:endParaRPr lang="en-GB" sz="800" b="1" dirty="0"/>
          </a:p>
        </p:txBody>
      </p:sp>
      <p:cxnSp>
        <p:nvCxnSpPr>
          <p:cNvPr id="130" name="Straight Arrow Connector 129"/>
          <p:cNvCxnSpPr/>
          <p:nvPr/>
        </p:nvCxnSpPr>
        <p:spPr>
          <a:xfrm>
            <a:off x="2571744" y="7500958"/>
            <a:ext cx="214314" cy="14287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/>
          <p:cNvCxnSpPr/>
          <p:nvPr/>
        </p:nvCxnSpPr>
        <p:spPr>
          <a:xfrm>
            <a:off x="4143380" y="7642246"/>
            <a:ext cx="257176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/>
          <p:cNvCxnSpPr/>
          <p:nvPr/>
        </p:nvCxnSpPr>
        <p:spPr>
          <a:xfrm rot="5400000">
            <a:off x="6180157" y="7107255"/>
            <a:ext cx="107157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Arrow Connector 143"/>
          <p:cNvCxnSpPr/>
          <p:nvPr/>
        </p:nvCxnSpPr>
        <p:spPr>
          <a:xfrm rot="5400000">
            <a:off x="2928934" y="7785916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Down Arrow 144"/>
          <p:cNvSpPr/>
          <p:nvPr/>
        </p:nvSpPr>
        <p:spPr>
          <a:xfrm>
            <a:off x="3214686" y="8429652"/>
            <a:ext cx="484632" cy="285752"/>
          </a:xfrm>
          <a:prstGeom prst="downArrow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 extrusionH="762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1200" dirty="0" smtClean="0"/>
          </a:p>
        </p:txBody>
      </p:sp>
      <p:cxnSp>
        <p:nvCxnSpPr>
          <p:cNvPr id="148" name="Straight Arrow Connector 147"/>
          <p:cNvCxnSpPr/>
          <p:nvPr/>
        </p:nvCxnSpPr>
        <p:spPr>
          <a:xfrm>
            <a:off x="3214686" y="7000892"/>
            <a:ext cx="642942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Straight Arrow Connector 155"/>
          <p:cNvCxnSpPr/>
          <p:nvPr/>
        </p:nvCxnSpPr>
        <p:spPr>
          <a:xfrm rot="10800000" flipV="1">
            <a:off x="3286124" y="7358082"/>
            <a:ext cx="642942" cy="35719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ounded Rectangle 66"/>
          <p:cNvSpPr/>
          <p:nvPr/>
        </p:nvSpPr>
        <p:spPr>
          <a:xfrm>
            <a:off x="1500174" y="71406"/>
            <a:ext cx="3857652" cy="180000"/>
          </a:xfrm>
          <a:prstGeom prst="roundRect">
            <a:avLst/>
          </a:prstGeom>
          <a:solidFill>
            <a:srgbClr val="7030A0"/>
          </a:solidFill>
          <a:scene3d>
            <a:camera prst="orthographicFront"/>
            <a:lightRig rig="threePt" dir="t"/>
          </a:scene3d>
          <a:sp3d extrusionH="762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GB" sz="1050" b="1" dirty="0" smtClean="0"/>
              <a:t>State of Mind – Are you calm and sensible –take your time</a:t>
            </a:r>
            <a:endParaRPr lang="en-GB" sz="1050" b="1" dirty="0"/>
          </a:p>
        </p:txBody>
      </p:sp>
      <p:sp>
        <p:nvSpPr>
          <p:cNvPr id="68" name="Rounded Rectangle 67"/>
          <p:cNvSpPr/>
          <p:nvPr/>
        </p:nvSpPr>
        <p:spPr>
          <a:xfrm>
            <a:off x="1500174" y="2357422"/>
            <a:ext cx="3786214" cy="180000"/>
          </a:xfrm>
          <a:prstGeom prst="roundRect">
            <a:avLst/>
          </a:prstGeom>
          <a:solidFill>
            <a:schemeClr val="accent1"/>
          </a:solidFill>
          <a:scene3d>
            <a:camera prst="orthographicFront"/>
            <a:lightRig rig="threePt" dir="t"/>
          </a:scene3d>
          <a:sp3d extrusionH="76200" prstMaterial="matte"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en-GB" sz="1050" b="1" dirty="0" smtClean="0"/>
              <a:t>Have you checked higher </a:t>
            </a:r>
            <a:r>
              <a:rPr lang="en-GB" sz="1050" b="1" dirty="0" err="1" smtClean="0"/>
              <a:t>tf’s</a:t>
            </a:r>
            <a:r>
              <a:rPr lang="en-GB" sz="1050" b="1" dirty="0" smtClean="0"/>
              <a:t> ? Any patterns</a:t>
            </a:r>
            <a:r>
              <a:rPr lang="en-GB" sz="1050" b="1" dirty="0" smtClean="0"/>
              <a:t>? What is the trend?</a:t>
            </a:r>
            <a:endParaRPr lang="en-GB" sz="1050" b="1" dirty="0"/>
          </a:p>
        </p:txBody>
      </p:sp>
      <p:sp>
        <p:nvSpPr>
          <p:cNvPr id="69" name="Oval 68"/>
          <p:cNvSpPr/>
          <p:nvPr/>
        </p:nvSpPr>
        <p:spPr>
          <a:xfrm>
            <a:off x="2714620" y="428597"/>
            <a:ext cx="475053" cy="250033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YES</a:t>
            </a:r>
            <a:endParaRPr lang="en-GB" sz="800" b="1" dirty="0"/>
          </a:p>
        </p:txBody>
      </p:sp>
      <p:sp>
        <p:nvSpPr>
          <p:cNvPr id="70" name="Oval 69"/>
          <p:cNvSpPr/>
          <p:nvPr/>
        </p:nvSpPr>
        <p:spPr>
          <a:xfrm>
            <a:off x="3571874" y="428596"/>
            <a:ext cx="475380" cy="24948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NO</a:t>
            </a:r>
            <a:endParaRPr lang="en-GB" sz="800" b="1" dirty="0"/>
          </a:p>
        </p:txBody>
      </p:sp>
      <p:sp>
        <p:nvSpPr>
          <p:cNvPr id="71" name="Oval 70"/>
          <p:cNvSpPr/>
          <p:nvPr/>
        </p:nvSpPr>
        <p:spPr>
          <a:xfrm>
            <a:off x="2714620" y="2821769"/>
            <a:ext cx="475053" cy="250033"/>
          </a:xfrm>
          <a:prstGeom prst="ellipse">
            <a:avLst/>
          </a:prstGeom>
          <a:solidFill>
            <a:srgbClr val="92D05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YES</a:t>
            </a:r>
            <a:endParaRPr lang="en-GB" sz="800" b="1" dirty="0"/>
          </a:p>
        </p:txBody>
      </p:sp>
      <p:sp>
        <p:nvSpPr>
          <p:cNvPr id="72" name="Oval 71"/>
          <p:cNvSpPr/>
          <p:nvPr/>
        </p:nvSpPr>
        <p:spPr>
          <a:xfrm>
            <a:off x="3571875" y="2821768"/>
            <a:ext cx="475380" cy="249480"/>
          </a:xfrm>
          <a:prstGeom prst="ellipse">
            <a:avLst/>
          </a:prstGeom>
          <a:solidFill>
            <a:srgbClr val="FF0000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800" b="1" dirty="0" smtClean="0"/>
              <a:t>NO</a:t>
            </a:r>
            <a:endParaRPr lang="en-GB" sz="800" b="1" dirty="0"/>
          </a:p>
        </p:txBody>
      </p:sp>
      <p:cxnSp>
        <p:nvCxnSpPr>
          <p:cNvPr id="73" name="Straight Arrow Connector 72"/>
          <p:cNvCxnSpPr/>
          <p:nvPr/>
        </p:nvCxnSpPr>
        <p:spPr>
          <a:xfrm rot="5400000">
            <a:off x="2822571" y="3106727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/>
          <p:cNvCxnSpPr/>
          <p:nvPr/>
        </p:nvCxnSpPr>
        <p:spPr>
          <a:xfrm rot="5400000">
            <a:off x="2822571" y="2678099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/>
          <p:cNvCxnSpPr/>
          <p:nvPr/>
        </p:nvCxnSpPr>
        <p:spPr>
          <a:xfrm>
            <a:off x="4071942" y="500034"/>
            <a:ext cx="2000264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/>
          <p:cNvCxnSpPr/>
          <p:nvPr/>
        </p:nvCxnSpPr>
        <p:spPr>
          <a:xfrm rot="16200000" flipH="1">
            <a:off x="5143512" y="1500166"/>
            <a:ext cx="1928826" cy="714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/>
          <p:cNvCxnSpPr/>
          <p:nvPr/>
        </p:nvCxnSpPr>
        <p:spPr>
          <a:xfrm rot="5400000">
            <a:off x="2822571" y="749273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/>
          <p:cNvCxnSpPr/>
          <p:nvPr/>
        </p:nvCxnSpPr>
        <p:spPr>
          <a:xfrm rot="5400000">
            <a:off x="2820983" y="320645"/>
            <a:ext cx="21431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/>
          <p:cNvCxnSpPr/>
          <p:nvPr/>
        </p:nvCxnSpPr>
        <p:spPr>
          <a:xfrm flipV="1">
            <a:off x="4000504" y="3786182"/>
            <a:ext cx="1857388" cy="164307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Arrow Connector 105"/>
          <p:cNvCxnSpPr/>
          <p:nvPr/>
        </p:nvCxnSpPr>
        <p:spPr>
          <a:xfrm>
            <a:off x="4214818" y="6858016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/>
          <p:cNvCxnSpPr/>
          <p:nvPr/>
        </p:nvCxnSpPr>
        <p:spPr>
          <a:xfrm>
            <a:off x="4214818" y="7643834"/>
            <a:ext cx="1143008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Arrow Connector 112"/>
          <p:cNvCxnSpPr/>
          <p:nvPr/>
        </p:nvCxnSpPr>
        <p:spPr>
          <a:xfrm rot="5400000" flipH="1" flipV="1">
            <a:off x="6572272" y="7358082"/>
            <a:ext cx="28575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/>
          <p:cNvCxnSpPr/>
          <p:nvPr/>
        </p:nvCxnSpPr>
        <p:spPr>
          <a:xfrm rot="5400000" flipH="1" flipV="1">
            <a:off x="6286520" y="6143636"/>
            <a:ext cx="85725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Straight Connector 124"/>
          <p:cNvCxnSpPr/>
          <p:nvPr/>
        </p:nvCxnSpPr>
        <p:spPr>
          <a:xfrm rot="5400000">
            <a:off x="714356" y="6500826"/>
            <a:ext cx="142876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Straight Connector 128"/>
          <p:cNvCxnSpPr/>
          <p:nvPr/>
        </p:nvCxnSpPr>
        <p:spPr>
          <a:xfrm rot="5400000">
            <a:off x="5751529" y="6464313"/>
            <a:ext cx="214314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Straight Connector 131"/>
          <p:cNvCxnSpPr/>
          <p:nvPr/>
        </p:nvCxnSpPr>
        <p:spPr>
          <a:xfrm>
            <a:off x="785794" y="6572264"/>
            <a:ext cx="507209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Arrow Connector 135"/>
          <p:cNvCxnSpPr/>
          <p:nvPr/>
        </p:nvCxnSpPr>
        <p:spPr>
          <a:xfrm rot="5400000">
            <a:off x="2928934" y="6643702"/>
            <a:ext cx="14287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/>
          <p:cNvCxnSpPr/>
          <p:nvPr/>
        </p:nvCxnSpPr>
        <p:spPr>
          <a:xfrm rot="16200000" flipH="1">
            <a:off x="2143116" y="6429388"/>
            <a:ext cx="142876" cy="1428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/>
          <p:cNvCxnSpPr/>
          <p:nvPr/>
        </p:nvCxnSpPr>
        <p:spPr>
          <a:xfrm rot="5400000">
            <a:off x="4536289" y="6465107"/>
            <a:ext cx="142876" cy="714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scene3d>
          <a:camera prst="orthographicFront"/>
          <a:lightRig rig="threePt" dir="t"/>
        </a:scene3d>
        <a:sp3d extrusionH="76200" prstMaterial="matte">
          <a:bevelT/>
        </a:sp3d>
      </a:spPr>
      <a:bodyPr rtlCol="0" anchor="ctr"/>
      <a:lstStyle>
        <a:defPPr algn="ctr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154</Words>
  <Application>Microsoft Office PowerPoint</Application>
  <PresentationFormat>On-screen Show (4:3)</PresentationFormat>
  <Paragraphs>36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 Decision Checklist</dc:title>
  <dc:creator>Simon</dc:creator>
  <cp:lastModifiedBy>Simon</cp:lastModifiedBy>
  <cp:revision>51</cp:revision>
  <dcterms:created xsi:type="dcterms:W3CDTF">2009-01-30T12:44:33Z</dcterms:created>
  <dcterms:modified xsi:type="dcterms:W3CDTF">2009-02-02T14:20:09Z</dcterms:modified>
</cp:coreProperties>
</file>