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  <p:sldId id="276" r:id="rId19"/>
    <p:sldId id="272" r:id="rId20"/>
    <p:sldId id="273" r:id="rId21"/>
    <p:sldId id="274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84" autoAdjust="0"/>
  </p:normalViewPr>
  <p:slideViewPr>
    <p:cSldViewPr>
      <p:cViewPr varScale="1">
        <p:scale>
          <a:sx n="71" d="100"/>
          <a:sy n="71" d="100"/>
        </p:scale>
        <p:origin x="-127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57338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710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4652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2242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8857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2748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17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92840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157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568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2889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FD098-20BE-4E94-B1DA-F22011172E89}" type="datetimeFigureOut">
              <a:rPr lang="en-US" smtClean="0"/>
              <a:t>1/15/2014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8D6CC-862C-4012-A25D-3CC96A0D5F8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466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anchor="b"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Example of Taking a Three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W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ay </a:t>
            </a:r>
            <a:r>
              <a:rPr lang="en-US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cale in on a Wider Zone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11/25/2013u/j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396" y="1752600"/>
            <a:ext cx="8778240" cy="4086536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0870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First Example of Entry in a Low Curve Zone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11/26/2013a/u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89" y="1600200"/>
            <a:ext cx="8321040" cy="464820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83208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Second Example of Entry in a Low Curve Zone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11/26/2013a/u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24000"/>
            <a:ext cx="8229600" cy="4648199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3001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/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Before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12/29/2013-01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00200"/>
            <a:ext cx="86868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070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/</a:t>
            </a:r>
            <a:r>
              <a:rPr lang="en-US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Final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12/29-30/2013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76400"/>
            <a:ext cx="8686800" cy="46481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12/30/2013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480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Yes- Top of Curve</a:t>
            </a:r>
          </a:p>
          <a:p>
            <a:r>
              <a:rPr lang="en-US" sz="2900" dirty="0" smtClean="0"/>
              <a:t>Yes</a:t>
            </a:r>
          </a:p>
          <a:p>
            <a:endParaRPr lang="en-US" sz="2900" dirty="0"/>
          </a:p>
          <a:p>
            <a:r>
              <a:rPr lang="en-US" sz="2900" dirty="0" smtClean="0"/>
              <a:t>Yes- #1 Entry</a:t>
            </a:r>
          </a:p>
          <a:p>
            <a:r>
              <a:rPr lang="en-US" sz="2900" dirty="0" smtClean="0"/>
              <a:t>No- Price stopped me out</a:t>
            </a:r>
          </a:p>
          <a:p>
            <a:endParaRPr lang="en-US" sz="2900" dirty="0"/>
          </a:p>
          <a:p>
            <a:r>
              <a:rPr lang="en-US" sz="2900" dirty="0" smtClean="0"/>
              <a:t>Yes-Low on long term curve</a:t>
            </a:r>
          </a:p>
          <a:p>
            <a:r>
              <a:rPr lang="en-US" sz="2900" dirty="0" smtClean="0"/>
              <a:t>Yes-SpreadX3</a:t>
            </a:r>
          </a:p>
          <a:p>
            <a:r>
              <a:rPr lang="en-US" sz="2900" dirty="0" smtClean="0"/>
              <a:t>Yes- Above Short term curve</a:t>
            </a:r>
          </a:p>
          <a:p>
            <a:endParaRPr lang="en-US" sz="2900" dirty="0"/>
          </a:p>
          <a:p>
            <a:r>
              <a:rPr lang="en-US" sz="2900" dirty="0" smtClean="0"/>
              <a:t>No-No profit made</a:t>
            </a:r>
          </a:p>
          <a:p>
            <a:r>
              <a:rPr lang="en-US" sz="2900" dirty="0" smtClean="0"/>
              <a:t>No-</a:t>
            </a:r>
          </a:p>
          <a:p>
            <a:endParaRPr lang="en-US" sz="2900" dirty="0"/>
          </a:p>
          <a:p>
            <a:r>
              <a:rPr lang="en-US" sz="2900" dirty="0" smtClean="0"/>
              <a:t>Yes-Short term trend changing to uptrend on hourly charts.  Will look for a new HH before entry.</a:t>
            </a:r>
          </a:p>
          <a:p>
            <a:endParaRPr lang="en-US" sz="2900" dirty="0" smtClean="0"/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41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GBP/USD Before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12/30/2013-01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447800"/>
            <a:ext cx="87630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41446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GBP/USD Final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12/30/2013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76400"/>
            <a:ext cx="8534400" cy="4419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4306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12/30/2013 G/U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No-Top of the Curve</a:t>
            </a:r>
          </a:p>
          <a:p>
            <a:r>
              <a:rPr lang="en-US" sz="2900" dirty="0" smtClean="0"/>
              <a:t>Yes-Long term uptrend</a:t>
            </a:r>
          </a:p>
          <a:p>
            <a:endParaRPr lang="en-US" sz="2900" dirty="0"/>
          </a:p>
          <a:p>
            <a:r>
              <a:rPr lang="en-US" sz="2900" dirty="0" smtClean="0"/>
              <a:t>Yes-#1 entry</a:t>
            </a:r>
          </a:p>
          <a:p>
            <a:r>
              <a:rPr lang="en-US" sz="2900" dirty="0" smtClean="0"/>
              <a:t>No-Small zone set up trade on 1 </a:t>
            </a:r>
            <a:r>
              <a:rPr lang="en-US" sz="2900" dirty="0" err="1" smtClean="0"/>
              <a:t>hr</a:t>
            </a:r>
            <a:endParaRPr lang="en-US" sz="2900" dirty="0" smtClean="0"/>
          </a:p>
          <a:p>
            <a:endParaRPr lang="en-US" sz="2900" dirty="0"/>
          </a:p>
          <a:p>
            <a:r>
              <a:rPr lang="en-US" sz="2900" dirty="0" smtClean="0"/>
              <a:t>Yes- 2,000 contract</a:t>
            </a:r>
          </a:p>
          <a:p>
            <a:r>
              <a:rPr lang="en-US" sz="2900" dirty="0" smtClean="0"/>
              <a:t>Yes-Spread x3 below zone</a:t>
            </a:r>
          </a:p>
          <a:p>
            <a:r>
              <a:rPr lang="en-US" sz="2900" dirty="0" smtClean="0"/>
              <a:t>Yes- Minimal risk</a:t>
            </a:r>
          </a:p>
          <a:p>
            <a:endParaRPr lang="en-US" sz="2900" dirty="0"/>
          </a:p>
          <a:p>
            <a:r>
              <a:rPr lang="en-US" sz="2900" dirty="0" smtClean="0"/>
              <a:t>No- Stopped out</a:t>
            </a:r>
          </a:p>
          <a:p>
            <a:r>
              <a:rPr lang="en-US" sz="2900" dirty="0" smtClean="0"/>
              <a:t>No-</a:t>
            </a:r>
          </a:p>
          <a:p>
            <a:endParaRPr lang="en-US" sz="2900" dirty="0"/>
          </a:p>
          <a:p>
            <a:r>
              <a:rPr lang="en-US" sz="2900" dirty="0" smtClean="0"/>
              <a:t>Yes- Even though I was in a long term uptrend, price was at the top of the curve in a long term demand zone.</a:t>
            </a:r>
          </a:p>
          <a:p>
            <a:endParaRPr lang="en-US" sz="2900" dirty="0" smtClean="0"/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788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FIRST Trade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01/02/2014-01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447801"/>
            <a:ext cx="8686800" cy="4876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78502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01/03/2014-change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86868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9626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01/03/2014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Yes- Demand Zone was fresh</a:t>
            </a:r>
          </a:p>
          <a:p>
            <a:r>
              <a:rPr lang="en-US" sz="2900" dirty="0" smtClean="0"/>
              <a:t>Yes- Stop set </a:t>
            </a:r>
          </a:p>
          <a:p>
            <a:endParaRPr lang="en-US" sz="2900" dirty="0"/>
          </a:p>
          <a:p>
            <a:r>
              <a:rPr lang="en-US" sz="2900" dirty="0" smtClean="0"/>
              <a:t>Yes- Limit</a:t>
            </a:r>
          </a:p>
          <a:p>
            <a:r>
              <a:rPr lang="en-US" sz="2900" dirty="0" smtClean="0"/>
              <a:t>Yes</a:t>
            </a:r>
          </a:p>
          <a:p>
            <a:endParaRPr lang="en-US" sz="2900" dirty="0"/>
          </a:p>
          <a:p>
            <a:r>
              <a:rPr lang="en-US" sz="2900" dirty="0" smtClean="0"/>
              <a:t>No- Could have entered 20,000 contract</a:t>
            </a:r>
          </a:p>
          <a:p>
            <a:r>
              <a:rPr lang="en-US" sz="2900" dirty="0" smtClean="0"/>
              <a:t>Yes- Spreadx3 below zone low</a:t>
            </a:r>
          </a:p>
          <a:p>
            <a:r>
              <a:rPr lang="en-US" sz="2900" dirty="0" smtClean="0"/>
              <a:t>Yes</a:t>
            </a:r>
          </a:p>
          <a:p>
            <a:endParaRPr lang="en-US" sz="2900" dirty="0"/>
          </a:p>
          <a:p>
            <a:r>
              <a:rPr lang="en-US" sz="2900" dirty="0" smtClean="0"/>
              <a:t>Yes- First target hit</a:t>
            </a:r>
          </a:p>
          <a:p>
            <a:r>
              <a:rPr lang="en-US" sz="2900" dirty="0" smtClean="0"/>
              <a:t>Yes- Used combination exit and tech. stop</a:t>
            </a:r>
          </a:p>
          <a:p>
            <a:endParaRPr lang="en-US" sz="2900" dirty="0"/>
          </a:p>
          <a:p>
            <a:r>
              <a:rPr lang="en-US" sz="2900" dirty="0" smtClean="0"/>
              <a:t>Yes- When price is at the extreme of curve I can have a bigger contract. Also broker changed chart data over the weekend(01/04/2014-01/05/2014) Contacted</a:t>
            </a:r>
          </a:p>
          <a:p>
            <a:endParaRPr lang="en-US" sz="2900" dirty="0" smtClean="0"/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6382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01/07/2014-01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600200"/>
            <a:ext cx="8610600" cy="47243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455516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01/08/2014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8686800" cy="47119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30528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01/08/2014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sz="2900" dirty="0" smtClean="0"/>
              <a:t>Yes- Low of curve</a:t>
            </a:r>
          </a:p>
          <a:p>
            <a:r>
              <a:rPr lang="en-US" sz="2900" dirty="0" smtClean="0"/>
              <a:t>Yes- </a:t>
            </a:r>
          </a:p>
          <a:p>
            <a:endParaRPr lang="en-US" sz="2900" dirty="0"/>
          </a:p>
          <a:p>
            <a:r>
              <a:rPr lang="en-US" sz="2900" dirty="0" smtClean="0"/>
              <a:t>Yes- Limit entry</a:t>
            </a:r>
          </a:p>
          <a:p>
            <a:r>
              <a:rPr lang="en-US" sz="2900" dirty="0" smtClean="0"/>
              <a:t>No- Did not scale in, no need</a:t>
            </a:r>
          </a:p>
          <a:p>
            <a:endParaRPr lang="en-US" sz="2900" dirty="0"/>
          </a:p>
          <a:p>
            <a:r>
              <a:rPr lang="en-US" sz="2900" dirty="0" smtClean="0"/>
              <a:t>No- Not enough reward , had another trade going</a:t>
            </a:r>
          </a:p>
          <a:p>
            <a:r>
              <a:rPr lang="en-US" sz="2900" dirty="0" smtClean="0"/>
              <a:t>Yes</a:t>
            </a:r>
          </a:p>
          <a:p>
            <a:r>
              <a:rPr lang="en-US" sz="2900" dirty="0" smtClean="0"/>
              <a:t>Yes- Moved once to breakeven over night before using ballistic stop.</a:t>
            </a:r>
          </a:p>
          <a:p>
            <a:endParaRPr lang="en-US" sz="2900" dirty="0"/>
          </a:p>
          <a:p>
            <a:r>
              <a:rPr lang="en-US" sz="2900" dirty="0" smtClean="0"/>
              <a:t>No- Not enough price movement on rally</a:t>
            </a:r>
          </a:p>
          <a:p>
            <a:r>
              <a:rPr lang="en-US" sz="2900" dirty="0" smtClean="0"/>
              <a:t>Yes- Switched to 5 min. chart and used ballistic stop</a:t>
            </a:r>
          </a:p>
          <a:p>
            <a:endParaRPr lang="en-US" sz="2900" dirty="0"/>
          </a:p>
          <a:p>
            <a:r>
              <a:rPr lang="en-US" sz="2900" dirty="0" smtClean="0"/>
              <a:t>Yes- Comfortable with my decision to exit trade. Found a new entry in a demand zone  using 1 </a:t>
            </a:r>
            <a:r>
              <a:rPr lang="en-US" sz="2900" dirty="0" err="1" smtClean="0"/>
              <a:t>hr</a:t>
            </a:r>
            <a:r>
              <a:rPr lang="en-US" sz="2900" dirty="0" smtClean="0"/>
              <a:t> and 5 min charts.</a:t>
            </a:r>
          </a:p>
          <a:p>
            <a:endParaRPr lang="en-US" sz="29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56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01/10/2014-01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447800"/>
            <a:ext cx="8686800" cy="48005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21765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01/13/2014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600201"/>
            <a:ext cx="8534400" cy="4648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615510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01/13/2014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sz="2900" dirty="0" smtClean="0"/>
          </a:p>
          <a:p>
            <a:r>
              <a:rPr lang="en-US" dirty="0" smtClean="0"/>
              <a:t>Yes- Strong zone at low of curve</a:t>
            </a:r>
          </a:p>
          <a:p>
            <a:r>
              <a:rPr lang="en-US" dirty="0" smtClean="0"/>
              <a:t>Yes- </a:t>
            </a:r>
          </a:p>
          <a:p>
            <a:endParaRPr lang="en-US" dirty="0"/>
          </a:p>
          <a:p>
            <a:r>
              <a:rPr lang="en-US" dirty="0" smtClean="0"/>
              <a:t>Yes- Limit entry on full contract</a:t>
            </a:r>
          </a:p>
          <a:p>
            <a:r>
              <a:rPr lang="en-US" dirty="0" smtClean="0"/>
              <a:t>Yes- Found better entry on 5 min chart</a:t>
            </a:r>
          </a:p>
          <a:p>
            <a:endParaRPr lang="en-US" dirty="0"/>
          </a:p>
          <a:p>
            <a:r>
              <a:rPr lang="en-US" dirty="0" smtClean="0"/>
              <a:t>No- Would have risked another half of a contract but had other trade.</a:t>
            </a:r>
          </a:p>
          <a:p>
            <a:r>
              <a:rPr lang="en-US" dirty="0" smtClean="0"/>
              <a:t>Yes</a:t>
            </a:r>
          </a:p>
          <a:p>
            <a:r>
              <a:rPr lang="en-US" dirty="0" smtClean="0"/>
              <a:t>Yes- Moved stop up to lock in more profit</a:t>
            </a:r>
          </a:p>
          <a:p>
            <a:endParaRPr lang="en-US" dirty="0"/>
          </a:p>
          <a:p>
            <a:r>
              <a:rPr lang="en-US" dirty="0" smtClean="0"/>
              <a:t>Yes- Took 1:1 and left stop at original setting</a:t>
            </a:r>
          </a:p>
          <a:p>
            <a:r>
              <a:rPr lang="en-US" dirty="0" smtClean="0"/>
              <a:t>Yes- Used combo exit strategy</a:t>
            </a:r>
          </a:p>
          <a:p>
            <a:endParaRPr lang="en-US" dirty="0"/>
          </a:p>
          <a:p>
            <a:r>
              <a:rPr lang="en-US" dirty="0" smtClean="0"/>
              <a:t>Yes- Did well to move stop after I had a RBR. I had already taken ½ profit before the RBR.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249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USD/JPY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01/12/2014-01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0"/>
            <a:ext cx="8610600" cy="47243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79654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USD/JPY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01/13/2014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1524001"/>
            <a:ext cx="8610600" cy="4800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574086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</a:t>
            </a:r>
            <a:r>
              <a:rPr lang="en-US" b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Development 01/13/2014 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U/J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sz="2900" dirty="0" smtClean="0"/>
          </a:p>
          <a:p>
            <a:r>
              <a:rPr lang="en-US" sz="2900" dirty="0" smtClean="0"/>
              <a:t>Yes- low on curve/ Not the lowest</a:t>
            </a:r>
          </a:p>
          <a:p>
            <a:r>
              <a:rPr lang="en-US" sz="2900" dirty="0" smtClean="0"/>
              <a:t>Yes- </a:t>
            </a:r>
          </a:p>
          <a:p>
            <a:endParaRPr lang="en-US" sz="2900" dirty="0"/>
          </a:p>
          <a:p>
            <a:r>
              <a:rPr lang="en-US" sz="2900" dirty="0" smtClean="0"/>
              <a:t>Yes- Limit entry</a:t>
            </a:r>
          </a:p>
          <a:p>
            <a:r>
              <a:rPr lang="en-US" sz="2900" dirty="0" smtClean="0"/>
              <a:t>Yes- Pre determined entry</a:t>
            </a:r>
          </a:p>
          <a:p>
            <a:endParaRPr lang="en-US" sz="2900" dirty="0"/>
          </a:p>
          <a:p>
            <a:r>
              <a:rPr lang="en-US" sz="2900" dirty="0" smtClean="0"/>
              <a:t>Yes- .5 for a contract</a:t>
            </a:r>
          </a:p>
          <a:p>
            <a:r>
              <a:rPr lang="en-US" sz="2900" dirty="0" smtClean="0"/>
              <a:t>Yes- Spread x3</a:t>
            </a:r>
          </a:p>
          <a:p>
            <a:r>
              <a:rPr lang="en-US" sz="2900" dirty="0" smtClean="0"/>
              <a:t>Yes/No- For the zone it was a good location</a:t>
            </a:r>
          </a:p>
          <a:p>
            <a:endParaRPr lang="en-US" sz="2900" dirty="0"/>
          </a:p>
          <a:p>
            <a:r>
              <a:rPr lang="en-US" sz="2900" dirty="0" smtClean="0"/>
              <a:t>No-Stopped Out</a:t>
            </a:r>
          </a:p>
          <a:p>
            <a:r>
              <a:rPr lang="en-US" sz="2900" dirty="0" smtClean="0"/>
              <a:t>No</a:t>
            </a:r>
          </a:p>
          <a:p>
            <a:endParaRPr lang="en-US" sz="2900" dirty="0"/>
          </a:p>
          <a:p>
            <a:r>
              <a:rPr lang="en-US" sz="2900" dirty="0" smtClean="0"/>
              <a:t>I had pre determined that the zone with high volatility was not fresh. After being stopped out I looked at a higher time frame to find that the zone was fresh for a stronger entry on the curve.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779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First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01/14/2014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752601"/>
            <a:ext cx="8534400" cy="4343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3900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AUD/USD Final Chart </a:t>
            </a:r>
            <a:r>
              <a:rPr lang="en-US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01/15/2014</a:t>
            </a:r>
            <a:endParaRPr lang="en-U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524001"/>
            <a:ext cx="8610600" cy="4724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87148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Skill Development </a:t>
            </a: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01/15/2014 A/U</a:t>
            </a:r>
            <a:endParaRPr lang="en-US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67000" cy="4525963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r>
              <a:rPr lang="en-US" sz="3200" b="1" dirty="0" smtClean="0"/>
              <a:t>Trade Grade: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Trade Criteria Met?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Pre-Planned?</a:t>
            </a:r>
          </a:p>
          <a:p>
            <a:r>
              <a:rPr lang="en-US" sz="3200" b="1" dirty="0" smtClean="0"/>
              <a:t>Entry: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Entry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Entry?</a:t>
            </a:r>
          </a:p>
          <a:p>
            <a:r>
              <a:rPr lang="en-US" sz="3200" b="1" dirty="0" smtClean="0"/>
              <a:t>Risk: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Position Size Correctly?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Placed?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Stop At Good Location?</a:t>
            </a:r>
          </a:p>
          <a:p>
            <a:r>
              <a:rPr lang="en-US" sz="3200" b="1" dirty="0" smtClean="0"/>
              <a:t>Exit: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Followed Exit Tactic?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Precision Exit?</a:t>
            </a:r>
          </a:p>
          <a:p>
            <a:r>
              <a:rPr lang="en-US" sz="3200" b="1" dirty="0" smtClean="0"/>
              <a:t>Analysis: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dirty="0" smtClean="0"/>
              <a:t>Did I Study My Trade?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71800" y="1600200"/>
            <a:ext cx="5562600" cy="4525963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fontScale="55000" lnSpcReduction="20000"/>
          </a:bodyPr>
          <a:lstStyle/>
          <a:p>
            <a:endParaRPr lang="en-US" dirty="0" smtClean="0"/>
          </a:p>
          <a:p>
            <a:r>
              <a:rPr lang="en-US" dirty="0" smtClean="0"/>
              <a:t>Yes- Low on the curve</a:t>
            </a:r>
          </a:p>
          <a:p>
            <a:r>
              <a:rPr lang="en-US" dirty="0" smtClean="0"/>
              <a:t>Yes</a:t>
            </a:r>
          </a:p>
          <a:p>
            <a:endParaRPr lang="en-US" dirty="0"/>
          </a:p>
          <a:p>
            <a:r>
              <a:rPr lang="en-US" dirty="0" smtClean="0"/>
              <a:t>Yes- Limit entry</a:t>
            </a:r>
          </a:p>
          <a:p>
            <a:r>
              <a:rPr lang="en-US" dirty="0" smtClean="0"/>
              <a:t>Yes- Setup on 5 min chart</a:t>
            </a:r>
          </a:p>
          <a:p>
            <a:endParaRPr lang="en-US" dirty="0"/>
          </a:p>
          <a:p>
            <a:r>
              <a:rPr lang="en-US" dirty="0" smtClean="0"/>
              <a:t>Yes- Full contract</a:t>
            </a:r>
          </a:p>
          <a:p>
            <a:r>
              <a:rPr lang="en-US" dirty="0" smtClean="0"/>
              <a:t>Yes- Spread x3</a:t>
            </a:r>
          </a:p>
          <a:p>
            <a:r>
              <a:rPr lang="en-US" dirty="0" smtClean="0"/>
              <a:t>Yes- Below distal line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No- Stopped out at .8893</a:t>
            </a:r>
          </a:p>
          <a:p>
            <a:r>
              <a:rPr lang="en-US" dirty="0" smtClean="0"/>
              <a:t>No-</a:t>
            </a:r>
          </a:p>
          <a:p>
            <a:endParaRPr lang="en-US" dirty="0"/>
          </a:p>
          <a:p>
            <a:r>
              <a:rPr lang="en-US" dirty="0" smtClean="0"/>
              <a:t>Yes- Still found that the less compelling zone lower on the curve succeeded to be more of a stronger entry. It was not very compelling or obvious while I was pre determining my trade entry. I learned that all zones at the extreme of the curve can be used for a setup if they are on a higher timeframe.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1754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</TotalTime>
  <Words>961</Words>
  <Application>Microsoft Office PowerPoint</Application>
  <PresentationFormat>On-screen Show (4:3)</PresentationFormat>
  <Paragraphs>239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Example of Taking a Three Way Scale in on a Wider Zone 11/25/2013u/j</vt:lpstr>
      <vt:lpstr>First Example of Entry in a Low Curve Zone 11/26/2013a/u</vt:lpstr>
      <vt:lpstr>Second Example of Entry in a Low Curve Zone 11/26/2013a/u</vt:lpstr>
      <vt:lpstr>Aud/Usd Before Trade 12/29/2013-01</vt:lpstr>
      <vt:lpstr>Aud/Usd Final 12/29-30/2013</vt:lpstr>
      <vt:lpstr>Skill Development 12/30/2013 A/U</vt:lpstr>
      <vt:lpstr>GBP/USD Before Trade 12/30/2013-01</vt:lpstr>
      <vt:lpstr>GBP/USD Final Trade 12/30/2013</vt:lpstr>
      <vt:lpstr>Skill Development 12/30/2013 G/U</vt:lpstr>
      <vt:lpstr>AUD/USD FIRST Trade 01/02/2014-01</vt:lpstr>
      <vt:lpstr>AUD/USD Final Chart 01/03/2014-change</vt:lpstr>
      <vt:lpstr>Skill Development 01/03/2014 A/U</vt:lpstr>
      <vt:lpstr>AUD/USD First Chart 01/07/2014-01</vt:lpstr>
      <vt:lpstr>AUD/USD Final Chart 01/08/2014</vt:lpstr>
      <vt:lpstr>Skill Development 01/08/2014 A/U</vt:lpstr>
      <vt:lpstr>AUD/USD First Chart 01/10/2014-01</vt:lpstr>
      <vt:lpstr>AUD/USD Final Chart 01/13/2014</vt:lpstr>
      <vt:lpstr>Skill Development 01/13/2014 A/U</vt:lpstr>
      <vt:lpstr>USD/JPY First Chart 01/12/2014-01</vt:lpstr>
      <vt:lpstr>USD/JPY Final Chart 01/13/2014</vt:lpstr>
      <vt:lpstr>Skill Development 01/13/2014 U/J</vt:lpstr>
      <vt:lpstr>AUD/USD First Chart 01/14/2014</vt:lpstr>
      <vt:lpstr>AUD/USD Final Chart 01/15/2014</vt:lpstr>
      <vt:lpstr>Skill Development 01/15/2014 A/U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 of Taking a Three Way Scale in on a Wider Zone</dc:title>
  <dc:creator>Truckie</dc:creator>
  <cp:lastModifiedBy>Truckie</cp:lastModifiedBy>
  <cp:revision>30</cp:revision>
  <dcterms:created xsi:type="dcterms:W3CDTF">2013-11-25T21:03:36Z</dcterms:created>
  <dcterms:modified xsi:type="dcterms:W3CDTF">2014-01-15T17:14:48Z</dcterms:modified>
</cp:coreProperties>
</file>