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4" autoAdjust="0"/>
  </p:normalViewPr>
  <p:slideViewPr>
    <p:cSldViewPr>
      <p:cViewPr varScale="1">
        <p:scale>
          <a:sx n="71" d="100"/>
          <a:sy n="71" d="100"/>
        </p:scale>
        <p:origin x="-127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733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710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465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242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857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274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7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284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157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568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889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FD098-20BE-4E94-B1DA-F22011172E89}" type="datetimeFigureOut">
              <a:rPr lang="en-US" smtClean="0"/>
              <a:t>1/5/2014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466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b"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Example of Taking a Three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ay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cale in on a Wider Zone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11/25/2013u/j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6" y="1752600"/>
            <a:ext cx="8778240" cy="408653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870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First Example of Entry in a Low Curve Zone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11/26/2013a/u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89" y="1600200"/>
            <a:ext cx="8321040" cy="46482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320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Second Example of Entry in a Low Curve Zone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11/26/2013a/u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4000"/>
            <a:ext cx="8229600" cy="464819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3001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/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Before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12/29/2013-01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00200"/>
            <a:ext cx="86868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070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/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Final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12/29-30/2013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76400"/>
            <a:ext cx="8686800" cy="4648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12/30/2013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Yes- Top of Curve</a:t>
            </a:r>
          </a:p>
          <a:p>
            <a:r>
              <a:rPr lang="en-US" sz="2900" dirty="0" smtClean="0"/>
              <a:t>Yes</a:t>
            </a:r>
          </a:p>
          <a:p>
            <a:endParaRPr lang="en-US" sz="2900" dirty="0"/>
          </a:p>
          <a:p>
            <a:r>
              <a:rPr lang="en-US" sz="2900" dirty="0" smtClean="0"/>
              <a:t>Yes- #1 Entry</a:t>
            </a:r>
          </a:p>
          <a:p>
            <a:r>
              <a:rPr lang="en-US" sz="2900" dirty="0" smtClean="0"/>
              <a:t>No- Price stopped me out</a:t>
            </a:r>
          </a:p>
          <a:p>
            <a:endParaRPr lang="en-US" sz="2900" dirty="0"/>
          </a:p>
          <a:p>
            <a:r>
              <a:rPr lang="en-US" sz="2900" dirty="0" smtClean="0"/>
              <a:t>Yes-Low on long term curve</a:t>
            </a:r>
          </a:p>
          <a:p>
            <a:r>
              <a:rPr lang="en-US" sz="2900" dirty="0" smtClean="0"/>
              <a:t>Yes-SpreadX3</a:t>
            </a:r>
          </a:p>
          <a:p>
            <a:r>
              <a:rPr lang="en-US" sz="2900" dirty="0" smtClean="0"/>
              <a:t>Yes- Above Short term curve</a:t>
            </a:r>
          </a:p>
          <a:p>
            <a:endParaRPr lang="en-US" sz="2900" dirty="0"/>
          </a:p>
          <a:p>
            <a:r>
              <a:rPr lang="en-US" sz="2900" dirty="0" smtClean="0"/>
              <a:t>No-No profit made</a:t>
            </a:r>
          </a:p>
          <a:p>
            <a:r>
              <a:rPr lang="en-US" sz="2900" dirty="0" smtClean="0"/>
              <a:t>No-</a:t>
            </a:r>
          </a:p>
          <a:p>
            <a:endParaRPr lang="en-US" sz="2900" dirty="0"/>
          </a:p>
          <a:p>
            <a:r>
              <a:rPr lang="en-US" sz="2900" dirty="0" smtClean="0"/>
              <a:t>Yes-Short term trend changing to uptrend on hourly charts.  Will look for a new HH before entry.</a:t>
            </a:r>
          </a:p>
          <a:p>
            <a:endParaRPr lang="en-US" sz="2900" dirty="0" smtClean="0"/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41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GBP/USD Before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12/30/2013-01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447800"/>
            <a:ext cx="87630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4144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GBP/USD Final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12/30/2013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76400"/>
            <a:ext cx="8534400" cy="4419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4306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12/30/2013 G/U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No-Top of the Curve</a:t>
            </a:r>
          </a:p>
          <a:p>
            <a:r>
              <a:rPr lang="en-US" sz="2900" dirty="0" smtClean="0"/>
              <a:t>Yes-Long term uptrend</a:t>
            </a:r>
          </a:p>
          <a:p>
            <a:endParaRPr lang="en-US" sz="2900" dirty="0"/>
          </a:p>
          <a:p>
            <a:r>
              <a:rPr lang="en-US" sz="2900" dirty="0" smtClean="0"/>
              <a:t>Yes-#1 entry</a:t>
            </a:r>
          </a:p>
          <a:p>
            <a:r>
              <a:rPr lang="en-US" sz="2900" dirty="0" smtClean="0"/>
              <a:t>No-Small zone set up trade on 1 </a:t>
            </a:r>
            <a:r>
              <a:rPr lang="en-US" sz="2900" dirty="0" err="1" smtClean="0"/>
              <a:t>hr</a:t>
            </a:r>
            <a:endParaRPr lang="en-US" sz="2900" dirty="0" smtClean="0"/>
          </a:p>
          <a:p>
            <a:endParaRPr lang="en-US" sz="2900" dirty="0"/>
          </a:p>
          <a:p>
            <a:r>
              <a:rPr lang="en-US" sz="2900" dirty="0" smtClean="0"/>
              <a:t>Yes- 2,000 contract</a:t>
            </a:r>
          </a:p>
          <a:p>
            <a:r>
              <a:rPr lang="en-US" sz="2900" dirty="0" smtClean="0"/>
              <a:t>Yes-Spread x3 below zone</a:t>
            </a:r>
          </a:p>
          <a:p>
            <a:r>
              <a:rPr lang="en-US" sz="2900" dirty="0" smtClean="0"/>
              <a:t>Yes- Minimal risk</a:t>
            </a:r>
          </a:p>
          <a:p>
            <a:endParaRPr lang="en-US" sz="2900" dirty="0"/>
          </a:p>
          <a:p>
            <a:r>
              <a:rPr lang="en-US" sz="2900" dirty="0" smtClean="0"/>
              <a:t>No- Stopped out</a:t>
            </a:r>
          </a:p>
          <a:p>
            <a:r>
              <a:rPr lang="en-US" sz="2900" dirty="0" smtClean="0"/>
              <a:t>No-</a:t>
            </a:r>
          </a:p>
          <a:p>
            <a:endParaRPr lang="en-US" sz="2900" dirty="0"/>
          </a:p>
          <a:p>
            <a:r>
              <a:rPr lang="en-US" sz="2900" dirty="0" smtClean="0"/>
              <a:t>Yes- Even though I was in a long term uptrend, price was at the top of the curve in a long term demand zone.</a:t>
            </a:r>
          </a:p>
          <a:p>
            <a:endParaRPr lang="en-US" sz="2900" dirty="0" smtClean="0"/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78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FIRST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01/02/2013-01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47801"/>
            <a:ext cx="8686800" cy="4876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8502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01/03/2014-change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86868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9626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12/30/2013 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Yes- Demand Zone wa</a:t>
            </a:r>
            <a:r>
              <a:rPr lang="en-US" sz="2900" dirty="0" smtClean="0"/>
              <a:t>s fresh</a:t>
            </a:r>
          </a:p>
          <a:p>
            <a:r>
              <a:rPr lang="en-US" sz="2900" dirty="0" smtClean="0"/>
              <a:t>Yes- Stop set </a:t>
            </a:r>
          </a:p>
          <a:p>
            <a:endParaRPr lang="en-US" sz="2900" dirty="0"/>
          </a:p>
          <a:p>
            <a:r>
              <a:rPr lang="en-US" sz="2900" dirty="0" smtClean="0"/>
              <a:t>Yes- Limit</a:t>
            </a:r>
          </a:p>
          <a:p>
            <a:r>
              <a:rPr lang="en-US" sz="2900" dirty="0" smtClean="0"/>
              <a:t>Yes</a:t>
            </a:r>
          </a:p>
          <a:p>
            <a:endParaRPr lang="en-US" sz="2900" dirty="0"/>
          </a:p>
          <a:p>
            <a:r>
              <a:rPr lang="en-US" sz="2900" dirty="0" smtClean="0"/>
              <a:t>No- Could have entered 20,000 contract</a:t>
            </a:r>
          </a:p>
          <a:p>
            <a:r>
              <a:rPr lang="en-US" sz="2900" dirty="0" smtClean="0"/>
              <a:t>Yes- Spreadx3 below zone low</a:t>
            </a:r>
          </a:p>
          <a:p>
            <a:r>
              <a:rPr lang="en-US" sz="2900" dirty="0" smtClean="0"/>
              <a:t>Yes</a:t>
            </a:r>
          </a:p>
          <a:p>
            <a:endParaRPr lang="en-US" sz="2900" dirty="0"/>
          </a:p>
          <a:p>
            <a:r>
              <a:rPr lang="en-US" sz="2900" dirty="0" smtClean="0"/>
              <a:t>Yes- First target hit</a:t>
            </a:r>
          </a:p>
          <a:p>
            <a:r>
              <a:rPr lang="en-US" sz="2900" dirty="0" smtClean="0"/>
              <a:t>Yes- Used combination exit and tech. stop</a:t>
            </a:r>
          </a:p>
          <a:p>
            <a:endParaRPr lang="en-US" sz="2900" dirty="0"/>
          </a:p>
          <a:p>
            <a:r>
              <a:rPr lang="en-US" sz="2900" dirty="0" smtClean="0"/>
              <a:t>Yes- When price is at the extreme of curve I can have a bigger contract. Also broker changed chart data over the weekend(01/04/2014-01/05/2014) Contacted</a:t>
            </a:r>
            <a:endParaRPr lang="en-US" sz="2900" dirty="0" smtClean="0"/>
          </a:p>
          <a:p>
            <a:endParaRPr lang="en-US" sz="2900" dirty="0" smtClean="0"/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38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383</Words>
  <Application>Microsoft Office PowerPoint</Application>
  <PresentationFormat>On-screen Show (4:3)</PresentationFormat>
  <Paragraphs>105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Example of Taking a Three Way Scale in on a Wider Zone 11/25/2013u/j</vt:lpstr>
      <vt:lpstr>First Example of Entry in a Low Curve Zone 11/26/2013a/u</vt:lpstr>
      <vt:lpstr>Second Example of Entry in a Low Curve Zone 11/26/2013a/u</vt:lpstr>
      <vt:lpstr>Aud/Usd Before Trade 12/29/2013-01</vt:lpstr>
      <vt:lpstr>Aud/Usd Final 12/29-30/2013</vt:lpstr>
      <vt:lpstr>Skill Development 12/30/2013 A/U</vt:lpstr>
      <vt:lpstr>GBP/USD Before Trade 12/30/2013-01</vt:lpstr>
      <vt:lpstr>GBP/USD Final Trade 12/30/2013</vt:lpstr>
      <vt:lpstr>Skill Development 12/30/2013 G/U</vt:lpstr>
      <vt:lpstr>AUD/USD FIRST Trade 01/02/2013-01</vt:lpstr>
      <vt:lpstr>AUD/USD Final Chart 01/03/2014-change</vt:lpstr>
      <vt:lpstr>Skill Development 12/30/2013 A/U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 of Taking a Three Way Scale in on a Wider Zone</dc:title>
  <dc:creator>Truckie</dc:creator>
  <cp:lastModifiedBy>Truckie</cp:lastModifiedBy>
  <cp:revision>15</cp:revision>
  <dcterms:created xsi:type="dcterms:W3CDTF">2013-11-25T21:03:36Z</dcterms:created>
  <dcterms:modified xsi:type="dcterms:W3CDTF">2014-01-05T21:36:30Z</dcterms:modified>
</cp:coreProperties>
</file>